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5"/>
  </p:notesMasterIdLst>
  <p:sldIdLst>
    <p:sldId id="278" r:id="rId2"/>
    <p:sldId id="280" r:id="rId3"/>
    <p:sldId id="287" r:id="rId4"/>
    <p:sldId id="281" r:id="rId5"/>
    <p:sldId id="262" r:id="rId6"/>
    <p:sldId id="286" r:id="rId7"/>
    <p:sldId id="277" r:id="rId8"/>
    <p:sldId id="301" r:id="rId9"/>
    <p:sldId id="294" r:id="rId10"/>
    <p:sldId id="290" r:id="rId11"/>
    <p:sldId id="295" r:id="rId12"/>
    <p:sldId id="296" r:id="rId13"/>
    <p:sldId id="297" r:id="rId14"/>
    <p:sldId id="282" r:id="rId15"/>
    <p:sldId id="299" r:id="rId16"/>
    <p:sldId id="304" r:id="rId17"/>
    <p:sldId id="272" r:id="rId18"/>
    <p:sldId id="264" r:id="rId19"/>
    <p:sldId id="273" r:id="rId20"/>
    <p:sldId id="302" r:id="rId21"/>
    <p:sldId id="289" r:id="rId22"/>
    <p:sldId id="292" r:id="rId23"/>
    <p:sldId id="293" r:id="rId24"/>
  </p:sldIdLst>
  <p:sldSz cx="12192000" cy="6858000"/>
  <p:notesSz cx="13716000" cy="2438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userDrawn="1">
          <p15:clr>
            <a:srgbClr val="A4A3A4"/>
          </p15:clr>
        </p15:guide>
        <p15:guide id="2" pos="456" userDrawn="1">
          <p15:clr>
            <a:srgbClr val="A4A3A4"/>
          </p15:clr>
        </p15:guide>
        <p15:guide id="3" orient="horz" pos="2616" userDrawn="1">
          <p15:clr>
            <a:srgbClr val="A4A3A4"/>
          </p15:clr>
        </p15:guide>
        <p15:guide id="4" orient="horz" pos="3264" userDrawn="1">
          <p15:clr>
            <a:srgbClr val="A4A3A4"/>
          </p15:clr>
        </p15:guide>
        <p15:guide id="5" pos="6912" userDrawn="1">
          <p15:clr>
            <a:srgbClr val="A4A3A4"/>
          </p15:clr>
        </p15:guide>
        <p15:guide id="6" orient="horz" pos="2136" userDrawn="1">
          <p15:clr>
            <a:srgbClr val="A4A3A4"/>
          </p15:clr>
        </p15:guide>
        <p15:guide id="7" orient="horz" pos="4008" userDrawn="1">
          <p15:clr>
            <a:srgbClr val="A4A3A4"/>
          </p15:clr>
        </p15:guide>
        <p15:guide id="8" orient="horz" pos="1152" userDrawn="1">
          <p15:clr>
            <a:srgbClr val="A4A3A4"/>
          </p15:clr>
        </p15:guide>
        <p15:guide id="9" orient="horz" pos="2352" userDrawn="1">
          <p15:clr>
            <a:srgbClr val="A4A3A4"/>
          </p15:clr>
        </p15:guide>
        <p15:guide id="10" orient="horz" pos="1512" userDrawn="1">
          <p15:clr>
            <a:srgbClr val="A4A3A4"/>
          </p15:clr>
        </p15:guide>
        <p15:guide id="11" pos="7680" userDrawn="1">
          <p15:clr>
            <a:srgbClr val="A4A3A4"/>
          </p15:clr>
        </p15:guide>
        <p15:guide id="12" pos="6696" userDrawn="1">
          <p15:clr>
            <a:srgbClr val="A4A3A4"/>
          </p15:clr>
        </p15:guide>
        <p15:guide id="13" pos="1008" userDrawn="1">
          <p15:clr>
            <a:srgbClr val="A4A3A4"/>
          </p15:clr>
        </p15:guide>
        <p15:guide id="14" pos="1584" userDrawn="1">
          <p15:clr>
            <a:srgbClr val="A4A3A4"/>
          </p15:clr>
        </p15:guide>
        <p15:guide id="15" pos="2136" userDrawn="1">
          <p15:clr>
            <a:srgbClr val="A4A3A4"/>
          </p15:clr>
        </p15:guide>
        <p15:guide id="16" pos="2760" userDrawn="1">
          <p15:clr>
            <a:srgbClr val="A4A3A4"/>
          </p15:clr>
        </p15:guide>
        <p15:guide id="17" pos="3288" userDrawn="1">
          <p15:clr>
            <a:srgbClr val="A4A3A4"/>
          </p15:clr>
        </p15:guide>
        <p15:guide id="18" pos="4032" userDrawn="1">
          <p15:clr>
            <a:srgbClr val="A4A3A4"/>
          </p15:clr>
        </p15:guide>
        <p15:guide id="19" pos="4392" userDrawn="1">
          <p15:clr>
            <a:srgbClr val="A4A3A4"/>
          </p15:clr>
        </p15:guide>
        <p15:guide id="20" pos="4944" userDrawn="1">
          <p15:clr>
            <a:srgbClr val="A4A3A4"/>
          </p15:clr>
        </p15:guide>
        <p15:guide id="21" pos="5544" userDrawn="1">
          <p15:clr>
            <a:srgbClr val="A4A3A4"/>
          </p15:clr>
        </p15:guide>
        <p15:guide id="22" pos="6072" userDrawn="1">
          <p15:clr>
            <a:srgbClr val="A4A3A4"/>
          </p15:clr>
        </p15:guide>
        <p15:guide id="23" orient="horz" pos="2448" userDrawn="1">
          <p15:clr>
            <a:srgbClr val="A4A3A4"/>
          </p15:clr>
        </p15:guide>
        <p15:guide id="24" orient="horz" pos="960" userDrawn="1">
          <p15:clr>
            <a:srgbClr val="A4A3A4"/>
          </p15:clr>
        </p15:guide>
        <p15:guide id="25" pos="5256" userDrawn="1">
          <p15:clr>
            <a:srgbClr val="A4A3A4"/>
          </p15:clr>
        </p15:guide>
        <p15:guide id="26" pos="726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C8F"/>
    <a:srgbClr val="DF8C8C"/>
    <a:srgbClr val="FFCCFF"/>
    <a:srgbClr val="FFCC00"/>
    <a:srgbClr val="FDFBF6"/>
    <a:srgbClr val="AAC4E9"/>
    <a:srgbClr val="F5CDCE"/>
    <a:srgbClr val="D4D593"/>
    <a:srgbClr val="E6F0FE"/>
    <a:srgbClr val="CDBE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09" autoAdjust="0"/>
  </p:normalViewPr>
  <p:slideViewPr>
    <p:cSldViewPr snapToGrid="0" snapToObjects="1">
      <p:cViewPr varScale="1">
        <p:scale>
          <a:sx n="114" d="100"/>
          <a:sy n="114" d="100"/>
        </p:scale>
        <p:origin x="474" y="108"/>
      </p:cViewPr>
      <p:guideLst>
        <p:guide/>
        <p:guide pos="456"/>
        <p:guide orient="horz" pos="2616"/>
        <p:guide orient="horz" pos="3264"/>
        <p:guide pos="6912"/>
        <p:guide orient="horz" pos="2136"/>
        <p:guide orient="horz" pos="4008"/>
        <p:guide orient="horz" pos="1152"/>
        <p:guide orient="horz" pos="2352"/>
        <p:guide orient="horz" pos="1512"/>
        <p:guide pos="7680"/>
        <p:guide pos="6696"/>
        <p:guide pos="1008"/>
        <p:guide pos="1584"/>
        <p:guide pos="2136"/>
        <p:guide pos="2760"/>
        <p:guide pos="3288"/>
        <p:guide pos="4032"/>
        <p:guide pos="4392"/>
        <p:guide pos="4944"/>
        <p:guide pos="5544"/>
        <p:guide pos="6072"/>
        <p:guide orient="horz" pos="2448"/>
        <p:guide orient="horz" pos="960"/>
        <p:guide pos="5256"/>
        <p:guide pos="726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66786"/>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a:xfrm>
            <a:off x="92075" y="755650"/>
            <a:ext cx="6624638" cy="3727450"/>
          </a:xfrm>
          <a:solidFill>
            <a:srgbClr val="FFFFFF"/>
          </a:solidFill>
          <a:ln>
            <a:solidFill>
              <a:srgbClr val="000000"/>
            </a:solidFill>
            <a:miter lim="800000"/>
            <a:headEnd/>
            <a:tailEnd/>
          </a:ln>
        </p:spPr>
      </p:sp>
      <p:sp>
        <p:nvSpPr>
          <p:cNvPr id="37891" name="Rectangle 2"/>
          <p:cNvSpPr>
            <a:spLocks noGrp="1" noChangeArrowheads="1"/>
          </p:cNvSpPr>
          <p:nvPr>
            <p:ph type="body" idx="1"/>
          </p:nvPr>
        </p:nvSpPr>
        <p:spPr>
          <a:xfrm>
            <a:off x="680879" y="4721940"/>
            <a:ext cx="5447030" cy="447341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dirty="0">
              <a:latin typeface="Times New Roman" charset="0"/>
            </a:endParaRPr>
          </a:p>
        </p:txBody>
      </p:sp>
    </p:spTree>
    <p:extLst>
      <p:ext uri="{BB962C8B-B14F-4D97-AF65-F5344CB8AC3E}">
        <p14:creationId xmlns:p14="http://schemas.microsoft.com/office/powerpoint/2010/main" val="1383950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a:xfrm>
            <a:off x="92075" y="755650"/>
            <a:ext cx="6624638" cy="3727450"/>
          </a:xfrm>
          <a:solidFill>
            <a:srgbClr val="FFFFFF"/>
          </a:solidFill>
          <a:ln>
            <a:solidFill>
              <a:srgbClr val="000000"/>
            </a:solidFill>
            <a:miter lim="800000"/>
            <a:headEnd/>
            <a:tailEnd/>
          </a:ln>
        </p:spPr>
      </p:sp>
      <p:sp>
        <p:nvSpPr>
          <p:cNvPr id="37891" name="Rectangle 2"/>
          <p:cNvSpPr>
            <a:spLocks noGrp="1" noChangeArrowheads="1"/>
          </p:cNvSpPr>
          <p:nvPr>
            <p:ph type="body" idx="1"/>
          </p:nvPr>
        </p:nvSpPr>
        <p:spPr>
          <a:xfrm>
            <a:off x="680879" y="4721940"/>
            <a:ext cx="5447030" cy="447341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dirty="0">
              <a:latin typeface="Times New Roman" charset="0"/>
            </a:endParaRPr>
          </a:p>
        </p:txBody>
      </p:sp>
    </p:spTree>
    <p:extLst>
      <p:ext uri="{BB962C8B-B14F-4D97-AF65-F5344CB8AC3E}">
        <p14:creationId xmlns:p14="http://schemas.microsoft.com/office/powerpoint/2010/main" val="1602694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a:xfrm>
            <a:off x="92075" y="755650"/>
            <a:ext cx="6624638" cy="3727450"/>
          </a:xfrm>
          <a:solidFill>
            <a:srgbClr val="FFFFFF"/>
          </a:solidFill>
          <a:ln>
            <a:solidFill>
              <a:srgbClr val="000000"/>
            </a:solidFill>
            <a:miter lim="800000"/>
            <a:headEnd/>
            <a:tailEnd/>
          </a:ln>
        </p:spPr>
      </p:sp>
      <p:sp>
        <p:nvSpPr>
          <p:cNvPr id="37891" name="Rectangle 2"/>
          <p:cNvSpPr>
            <a:spLocks noGrp="1" noChangeArrowheads="1"/>
          </p:cNvSpPr>
          <p:nvPr>
            <p:ph type="body" idx="1"/>
          </p:nvPr>
        </p:nvSpPr>
        <p:spPr>
          <a:xfrm>
            <a:off x="680879" y="4721940"/>
            <a:ext cx="5447030" cy="447341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dirty="0">
              <a:latin typeface="Times New Roman" charset="0"/>
            </a:endParaRPr>
          </a:p>
        </p:txBody>
      </p:sp>
    </p:spTree>
    <p:extLst>
      <p:ext uri="{BB962C8B-B14F-4D97-AF65-F5344CB8AC3E}">
        <p14:creationId xmlns:p14="http://schemas.microsoft.com/office/powerpoint/2010/main" val="826769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3C4A1C-8419-9845-A439-ED89C934EB43}" type="slidenum">
              <a:rPr lang="en-US" smtClean="0"/>
              <a:t>17</a:t>
            </a:fld>
            <a:endParaRPr lang="en-US"/>
          </a:p>
        </p:txBody>
      </p:sp>
    </p:spTree>
    <p:extLst>
      <p:ext uri="{BB962C8B-B14F-4D97-AF65-F5344CB8AC3E}">
        <p14:creationId xmlns:p14="http://schemas.microsoft.com/office/powerpoint/2010/main" val="3333776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1"/>
          <p:cNvSpPr>
            <a:spLocks noGrp="1" noRot="1" noChangeAspect="1" noChangeArrowheads="1" noTextEdit="1"/>
          </p:cNvSpPr>
          <p:nvPr>
            <p:ph type="sldImg"/>
          </p:nvPr>
        </p:nvSpPr>
        <p:spPr>
          <a:xfrm>
            <a:off x="92075" y="755650"/>
            <a:ext cx="6624638" cy="3727450"/>
          </a:xfrm>
          <a:solidFill>
            <a:srgbClr val="FFFFFF"/>
          </a:solidFill>
          <a:ln>
            <a:solidFill>
              <a:srgbClr val="000000"/>
            </a:solidFill>
            <a:miter lim="800000"/>
            <a:headEnd/>
            <a:tailEnd/>
          </a:ln>
        </p:spPr>
      </p:sp>
      <p:sp>
        <p:nvSpPr>
          <p:cNvPr id="41987" name="Rectangle 2"/>
          <p:cNvSpPr>
            <a:spLocks noGrp="1" noChangeArrowheads="1"/>
          </p:cNvSpPr>
          <p:nvPr>
            <p:ph type="body" idx="1"/>
          </p:nvPr>
        </p:nvSpPr>
        <p:spPr>
          <a:xfrm>
            <a:off x="680879" y="4721940"/>
            <a:ext cx="5447030" cy="447341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dirty="0">
              <a:latin typeface="Times New Roman" charset="0"/>
            </a:endParaRPr>
          </a:p>
        </p:txBody>
      </p:sp>
    </p:spTree>
    <p:extLst>
      <p:ext uri="{BB962C8B-B14F-4D97-AF65-F5344CB8AC3E}">
        <p14:creationId xmlns:p14="http://schemas.microsoft.com/office/powerpoint/2010/main" val="1920498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3C4A1C-8419-9845-A439-ED89C934EB43}" type="slidenum">
              <a:rPr lang="en-US" smtClean="0"/>
              <a:t>19</a:t>
            </a:fld>
            <a:endParaRPr lang="en-US"/>
          </a:p>
        </p:txBody>
      </p:sp>
    </p:spTree>
    <p:extLst>
      <p:ext uri="{BB962C8B-B14F-4D97-AF65-F5344CB8AC3E}">
        <p14:creationId xmlns:p14="http://schemas.microsoft.com/office/powerpoint/2010/main" val="3792850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3C4A1C-8419-9845-A439-ED89C934EB43}" type="slidenum">
              <a:rPr lang="en-US" smtClean="0"/>
              <a:t>20</a:t>
            </a:fld>
            <a:endParaRPr lang="en-US"/>
          </a:p>
        </p:txBody>
      </p:sp>
    </p:spTree>
    <p:extLst>
      <p:ext uri="{BB962C8B-B14F-4D97-AF65-F5344CB8AC3E}">
        <p14:creationId xmlns:p14="http://schemas.microsoft.com/office/powerpoint/2010/main" val="1266244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descr="preencoded.png">
            <a:extLst>
              <a:ext uri="{FF2B5EF4-FFF2-40B4-BE49-F238E27FC236}">
                <a16:creationId xmlns:a16="http://schemas.microsoft.com/office/drawing/2014/main" id="{BA5D5A72-CB6F-F8DE-E2C9-90459C8C3DC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dirty="0"/>
          </a:p>
        </p:txBody>
      </p:sp>
      <p:sp>
        <p:nvSpPr>
          <p:cNvPr id="20" name="Freeform: Shape 19">
            <a:extLst>
              <a:ext uri="{FF2B5EF4-FFF2-40B4-BE49-F238E27FC236}">
                <a16:creationId xmlns:a16="http://schemas.microsoft.com/office/drawing/2014/main" id="{E66FD7FF-2869-7902-36B2-2B229AB9AB19}"/>
              </a:ext>
            </a:extLst>
          </p:cNvPr>
          <p:cNvSpPr/>
          <p:nvPr userDrawn="1"/>
        </p:nvSpPr>
        <p:spPr>
          <a:xfrm>
            <a:off x="1600201" y="1153228"/>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B1457C88-4472-81CF-02AF-4421E0A3084B}"/>
              </a:ext>
            </a:extLst>
          </p:cNvPr>
          <p:cNvSpPr/>
          <p:nvPr userDrawn="1"/>
        </p:nvSpPr>
        <p:spPr>
          <a:xfrm>
            <a:off x="2795588"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ctrTitle"/>
          </p:nvPr>
        </p:nvSpPr>
        <p:spPr>
          <a:xfrm>
            <a:off x="3403092" y="1984248"/>
            <a:ext cx="5385816" cy="1225296"/>
          </a:xfrm>
        </p:spPr>
        <p:txBody>
          <a:bodyPr tIns="0" anchor="t">
            <a:noAutofit/>
          </a:bodyPr>
          <a:lstStyle>
            <a:lvl1pPr algn="ctr">
              <a:defRPr sz="4400"/>
            </a:lvl1pPr>
          </a:lstStyle>
          <a:p>
            <a:r>
              <a:rPr lang="en-US"/>
              <a:t>Click to edit Master title style</a:t>
            </a:r>
            <a:endParaRPr lang="en-US" dirty="0"/>
          </a:p>
        </p:txBody>
      </p:sp>
      <p:sp>
        <p:nvSpPr>
          <p:cNvPr id="3" name="Subtitle 2"/>
          <p:cNvSpPr>
            <a:spLocks noGrp="1"/>
          </p:cNvSpPr>
          <p:nvPr>
            <p:ph type="subTitle" idx="1"/>
          </p:nvPr>
        </p:nvSpPr>
        <p:spPr>
          <a:xfrm>
            <a:off x="4349496" y="3483864"/>
            <a:ext cx="3493008" cy="878908"/>
          </a:xfrm>
        </p:spPr>
        <p:txBody>
          <a:bodyPr lIns="0" tIns="0" rIns="0" bIns="0">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31799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950ED98-B5D1-206C-403F-FA954F9D2CFF}"/>
              </a:ext>
            </a:extLst>
          </p:cNvPr>
          <p:cNvSpPr/>
          <p:nvPr userDrawn="1"/>
        </p:nvSpPr>
        <p:spPr>
          <a:xfrm>
            <a:off x="685338"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8643CE-01D9-3E5E-15F6-20689F775F15}"/>
              </a:ext>
            </a:extLst>
          </p:cNvPr>
          <p:cNvSpPr/>
          <p:nvPr userDrawn="1"/>
        </p:nvSpPr>
        <p:spPr>
          <a:xfrm>
            <a:off x="2900911"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AF82DDD-EDEC-7D87-F43A-113C5E4A4FE7}"/>
              </a:ext>
            </a:extLst>
          </p:cNvPr>
          <p:cNvSpPr/>
          <p:nvPr userDrawn="1"/>
        </p:nvSpPr>
        <p:spPr>
          <a:xfrm>
            <a:off x="5116484"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47E492E-967F-54B7-55B1-08A5E1C3615B}"/>
              </a:ext>
            </a:extLst>
          </p:cNvPr>
          <p:cNvSpPr/>
          <p:nvPr userDrawn="1"/>
        </p:nvSpPr>
        <p:spPr>
          <a:xfrm>
            <a:off x="9547629"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0053FE-E44A-CA97-F782-67FC633E722E}"/>
              </a:ext>
            </a:extLst>
          </p:cNvPr>
          <p:cNvSpPr/>
          <p:nvPr userDrawn="1"/>
        </p:nvSpPr>
        <p:spPr>
          <a:xfrm>
            <a:off x="7332057"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841248"/>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685338"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p:cNvSpPr>
          <p:nvPr>
            <p:ph type="pic" sz="quarter" idx="23"/>
          </p:nvPr>
        </p:nvSpPr>
        <p:spPr>
          <a:xfrm>
            <a:off x="1339134"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731058"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7" name="Text Placeholder 4">
            <a:extLst>
              <a:ext uri="{FF2B5EF4-FFF2-40B4-BE49-F238E27FC236}">
                <a16:creationId xmlns:a16="http://schemas.microsoft.com/office/drawing/2014/main" id="{79F9AD31-B0C5-3563-C73A-8B6297FCFD1C}"/>
              </a:ext>
            </a:extLst>
          </p:cNvPr>
          <p:cNvSpPr>
            <a:spLocks noGrp="1"/>
          </p:cNvSpPr>
          <p:nvPr>
            <p:ph type="body" sz="quarter" idx="3"/>
          </p:nvPr>
        </p:nvSpPr>
        <p:spPr>
          <a:xfrm>
            <a:off x="2900910"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8" name="Picture Placeholder 62">
            <a:extLst>
              <a:ext uri="{FF2B5EF4-FFF2-40B4-BE49-F238E27FC236}">
                <a16:creationId xmlns:a16="http://schemas.microsoft.com/office/drawing/2014/main" id="{05E8E8EF-4954-870B-04E5-82BC660A6738}"/>
              </a:ext>
            </a:extLst>
          </p:cNvPr>
          <p:cNvSpPr>
            <a:spLocks noGrp="1"/>
          </p:cNvSpPr>
          <p:nvPr>
            <p:ph type="pic" sz="quarter" idx="27"/>
          </p:nvPr>
        </p:nvSpPr>
        <p:spPr>
          <a:xfrm>
            <a:off x="3554707"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8" name="Text Placeholder 51">
            <a:extLst>
              <a:ext uri="{FF2B5EF4-FFF2-40B4-BE49-F238E27FC236}">
                <a16:creationId xmlns:a16="http://schemas.microsoft.com/office/drawing/2014/main" id="{75981CD1-EA26-D1CF-F19E-B58C16BA8A69}"/>
              </a:ext>
            </a:extLst>
          </p:cNvPr>
          <p:cNvSpPr>
            <a:spLocks noGrp="1"/>
          </p:cNvSpPr>
          <p:nvPr>
            <p:ph type="body" sz="quarter" idx="19"/>
          </p:nvPr>
        </p:nvSpPr>
        <p:spPr>
          <a:xfrm>
            <a:off x="2946630"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8" name="Text Placeholder 4">
            <a:extLst>
              <a:ext uri="{FF2B5EF4-FFF2-40B4-BE49-F238E27FC236}">
                <a16:creationId xmlns:a16="http://schemas.microsoft.com/office/drawing/2014/main" id="{3A09BBD1-5CBC-B0EF-71C0-054FCB989BC6}"/>
              </a:ext>
            </a:extLst>
          </p:cNvPr>
          <p:cNvSpPr>
            <a:spLocks noGrp="1"/>
          </p:cNvSpPr>
          <p:nvPr>
            <p:ph type="body" sz="quarter" idx="13"/>
          </p:nvPr>
        </p:nvSpPr>
        <p:spPr>
          <a:xfrm>
            <a:off x="5116484"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7" name="Picture Placeholder 62">
            <a:extLst>
              <a:ext uri="{FF2B5EF4-FFF2-40B4-BE49-F238E27FC236}">
                <a16:creationId xmlns:a16="http://schemas.microsoft.com/office/drawing/2014/main" id="{4AD0C8C9-DB5A-6DC8-2729-A21F1A5CF174}"/>
              </a:ext>
            </a:extLst>
          </p:cNvPr>
          <p:cNvSpPr>
            <a:spLocks noGrp="1"/>
          </p:cNvSpPr>
          <p:nvPr>
            <p:ph type="pic" sz="quarter" idx="26"/>
          </p:nvPr>
        </p:nvSpPr>
        <p:spPr>
          <a:xfrm>
            <a:off x="5770280"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9" name="Text Placeholder 51">
            <a:extLst>
              <a:ext uri="{FF2B5EF4-FFF2-40B4-BE49-F238E27FC236}">
                <a16:creationId xmlns:a16="http://schemas.microsoft.com/office/drawing/2014/main" id="{F02DE2DC-F65C-32A5-5821-89FB2F53C325}"/>
              </a:ext>
            </a:extLst>
          </p:cNvPr>
          <p:cNvSpPr>
            <a:spLocks noGrp="1"/>
          </p:cNvSpPr>
          <p:nvPr>
            <p:ph type="body" sz="quarter" idx="20"/>
          </p:nvPr>
        </p:nvSpPr>
        <p:spPr>
          <a:xfrm>
            <a:off x="5162204"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7332057"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p:cNvSpPr>
          <p:nvPr>
            <p:ph type="pic" sz="quarter" idx="25"/>
          </p:nvPr>
        </p:nvSpPr>
        <p:spPr>
          <a:xfrm>
            <a:off x="7985853"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7377777"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9547629"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p:cNvSpPr>
          <p:nvPr>
            <p:ph type="pic" sz="quarter" idx="24"/>
          </p:nvPr>
        </p:nvSpPr>
        <p:spPr>
          <a:xfrm>
            <a:off x="10201425"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9593349"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Tree>
    <p:extLst>
      <p:ext uri="{BB962C8B-B14F-4D97-AF65-F5344CB8AC3E}">
        <p14:creationId xmlns:p14="http://schemas.microsoft.com/office/powerpoint/2010/main" val="872516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E2DECB02-D9CE-E57A-0604-BFF41EC38AFA}"/>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26" name="Freeform: Shape 25">
            <a:extLst>
              <a:ext uri="{FF2B5EF4-FFF2-40B4-BE49-F238E27FC236}">
                <a16:creationId xmlns:a16="http://schemas.microsoft.com/office/drawing/2014/main" id="{68E760EA-7D83-1DF2-A8EE-4F218084E74F}"/>
              </a:ext>
            </a:extLst>
          </p:cNvPr>
          <p:cNvSpPr/>
          <p:nvPr userDrawn="1"/>
        </p:nvSpPr>
        <p:spPr>
          <a:xfrm>
            <a:off x="1" y="-1"/>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FF3F3353-78A1-F584-81A6-9513382DF18F}"/>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A65C6DDD-D2BB-0153-0F53-9F7C17BDFD2B}"/>
              </a:ext>
            </a:extLst>
          </p:cNvPr>
          <p:cNvSpPr>
            <a:spLocks noGrp="1"/>
          </p:cNvSpPr>
          <p:nvPr>
            <p:ph type="title"/>
          </p:nvPr>
        </p:nvSpPr>
        <p:spPr/>
        <p:txBody>
          <a:bodyPr/>
          <a:lstStyle>
            <a:lvl1pPr>
              <a:lnSpc>
                <a:spcPct val="100000"/>
              </a:lnSpc>
              <a:defRPr>
                <a:solidFill>
                  <a:schemeClr val="accent6"/>
                </a:solidFill>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471A846E-CBB1-9805-456D-0C0B890912B7}"/>
              </a:ext>
            </a:extLst>
          </p:cNvPr>
          <p:cNvSpPr>
            <a:spLocks noGrp="1"/>
          </p:cNvSpPr>
          <p:nvPr>
            <p:ph type="sldNum" sz="quarter" idx="12"/>
          </p:nvPr>
        </p:nvSpPr>
        <p:spPr/>
        <p:txBody>
          <a:bodyPr/>
          <a:lstStyle/>
          <a:p>
            <a:fld id="{48F63A3B-78C7-47BE-AE5E-E10140E04643}" type="slidenum">
              <a:rPr lang="en-US" smtClean="0"/>
              <a:pPr/>
              <a:t>‹#›</a:t>
            </a:fld>
            <a:endParaRPr lang="en-US" dirty="0"/>
          </a:p>
        </p:txBody>
      </p:sp>
      <p:sp>
        <p:nvSpPr>
          <p:cNvPr id="30" name="Image 2" descr="preencoded.png">
            <a:extLst>
              <a:ext uri="{FF2B5EF4-FFF2-40B4-BE49-F238E27FC236}">
                <a16:creationId xmlns:a16="http://schemas.microsoft.com/office/drawing/2014/main" id="{790E862E-398F-571C-EC2C-3D17164DE059}"/>
              </a:ext>
            </a:extLst>
          </p:cNvPr>
          <p:cNvSpPr/>
          <p:nvPr/>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
        <p:nvSpPr>
          <p:cNvPr id="31" name="Text Placeholder 2">
            <a:extLst>
              <a:ext uri="{FF2B5EF4-FFF2-40B4-BE49-F238E27FC236}">
                <a16:creationId xmlns:a16="http://schemas.microsoft.com/office/drawing/2014/main" id="{AB1DF8DE-0EED-2627-4B5E-266C0BC276BE}"/>
              </a:ext>
            </a:extLst>
          </p:cNvPr>
          <p:cNvSpPr>
            <a:spLocks noGrp="1"/>
          </p:cNvSpPr>
          <p:nvPr>
            <p:ph type="body" idx="1" hasCustomPrompt="1"/>
          </p:nvPr>
        </p:nvSpPr>
        <p:spPr>
          <a:xfrm>
            <a:off x="685338"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2" name="Text Placeholder 4">
            <a:extLst>
              <a:ext uri="{FF2B5EF4-FFF2-40B4-BE49-F238E27FC236}">
                <a16:creationId xmlns:a16="http://schemas.microsoft.com/office/drawing/2014/main" id="{5AE99EEE-38C4-CB2D-EEA0-8A2EB6F129E4}"/>
              </a:ext>
            </a:extLst>
          </p:cNvPr>
          <p:cNvSpPr>
            <a:spLocks noGrp="1"/>
          </p:cNvSpPr>
          <p:nvPr>
            <p:ph type="body" sz="quarter" idx="3" hasCustomPrompt="1"/>
          </p:nvPr>
        </p:nvSpPr>
        <p:spPr>
          <a:xfrm>
            <a:off x="2900911"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3" name="Text Placeholder 4">
            <a:extLst>
              <a:ext uri="{FF2B5EF4-FFF2-40B4-BE49-F238E27FC236}">
                <a16:creationId xmlns:a16="http://schemas.microsoft.com/office/drawing/2014/main" id="{AA90F0AE-69F4-EBD3-AED1-81E98D34811D}"/>
              </a:ext>
            </a:extLst>
          </p:cNvPr>
          <p:cNvSpPr>
            <a:spLocks noGrp="1"/>
          </p:cNvSpPr>
          <p:nvPr>
            <p:ph type="body" sz="quarter" idx="13" hasCustomPrompt="1"/>
          </p:nvPr>
        </p:nvSpPr>
        <p:spPr>
          <a:xfrm>
            <a:off x="5116484"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4" name="Text Placeholder 4">
            <a:extLst>
              <a:ext uri="{FF2B5EF4-FFF2-40B4-BE49-F238E27FC236}">
                <a16:creationId xmlns:a16="http://schemas.microsoft.com/office/drawing/2014/main" id="{F9E49243-B04A-D7AF-B4C7-8E1AE776F811}"/>
              </a:ext>
            </a:extLst>
          </p:cNvPr>
          <p:cNvSpPr>
            <a:spLocks noGrp="1"/>
          </p:cNvSpPr>
          <p:nvPr>
            <p:ph type="body" sz="quarter" idx="15" hasCustomPrompt="1"/>
          </p:nvPr>
        </p:nvSpPr>
        <p:spPr>
          <a:xfrm>
            <a:off x="7332057"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5" name="Text Placeholder 4">
            <a:extLst>
              <a:ext uri="{FF2B5EF4-FFF2-40B4-BE49-F238E27FC236}">
                <a16:creationId xmlns:a16="http://schemas.microsoft.com/office/drawing/2014/main" id="{4780DCD4-46DE-8C31-9F39-FC6E45FC1EBE}"/>
              </a:ext>
            </a:extLst>
          </p:cNvPr>
          <p:cNvSpPr>
            <a:spLocks noGrp="1"/>
          </p:cNvSpPr>
          <p:nvPr>
            <p:ph type="body" sz="quarter" idx="17" hasCustomPrompt="1"/>
          </p:nvPr>
        </p:nvSpPr>
        <p:spPr>
          <a:xfrm>
            <a:off x="9547629"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6" name="Text Placeholder 51">
            <a:extLst>
              <a:ext uri="{FF2B5EF4-FFF2-40B4-BE49-F238E27FC236}">
                <a16:creationId xmlns:a16="http://schemas.microsoft.com/office/drawing/2014/main" id="{9FBDF935-4925-03EC-CBC9-1EBA90DF849B}"/>
              </a:ext>
            </a:extLst>
          </p:cNvPr>
          <p:cNvSpPr>
            <a:spLocks noGrp="1"/>
          </p:cNvSpPr>
          <p:nvPr>
            <p:ph type="body" sz="quarter" idx="18"/>
          </p:nvPr>
        </p:nvSpPr>
        <p:spPr>
          <a:xfrm>
            <a:off x="685338"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7" name="Text Placeholder 51">
            <a:extLst>
              <a:ext uri="{FF2B5EF4-FFF2-40B4-BE49-F238E27FC236}">
                <a16:creationId xmlns:a16="http://schemas.microsoft.com/office/drawing/2014/main" id="{9BB76AA7-442D-54A7-D075-C67F47438963}"/>
              </a:ext>
            </a:extLst>
          </p:cNvPr>
          <p:cNvSpPr>
            <a:spLocks noGrp="1"/>
          </p:cNvSpPr>
          <p:nvPr>
            <p:ph type="body" sz="quarter" idx="19"/>
          </p:nvPr>
        </p:nvSpPr>
        <p:spPr>
          <a:xfrm>
            <a:off x="2900911"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8" name="Text Placeholder 51">
            <a:extLst>
              <a:ext uri="{FF2B5EF4-FFF2-40B4-BE49-F238E27FC236}">
                <a16:creationId xmlns:a16="http://schemas.microsoft.com/office/drawing/2014/main" id="{9E419856-1586-F2D8-A1B4-F67FEE9839DF}"/>
              </a:ext>
            </a:extLst>
          </p:cNvPr>
          <p:cNvSpPr>
            <a:spLocks noGrp="1"/>
          </p:cNvSpPr>
          <p:nvPr>
            <p:ph type="body" sz="quarter" idx="20"/>
          </p:nvPr>
        </p:nvSpPr>
        <p:spPr>
          <a:xfrm>
            <a:off x="5116484"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9" name="Text Placeholder 51">
            <a:extLst>
              <a:ext uri="{FF2B5EF4-FFF2-40B4-BE49-F238E27FC236}">
                <a16:creationId xmlns:a16="http://schemas.microsoft.com/office/drawing/2014/main" id="{AED74DD2-EAE3-76BF-56B9-C04FCED1F2DB}"/>
              </a:ext>
            </a:extLst>
          </p:cNvPr>
          <p:cNvSpPr>
            <a:spLocks noGrp="1"/>
          </p:cNvSpPr>
          <p:nvPr>
            <p:ph type="body" sz="quarter" idx="21"/>
          </p:nvPr>
        </p:nvSpPr>
        <p:spPr>
          <a:xfrm>
            <a:off x="7332057"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40" name="Text Placeholder 51">
            <a:extLst>
              <a:ext uri="{FF2B5EF4-FFF2-40B4-BE49-F238E27FC236}">
                <a16:creationId xmlns:a16="http://schemas.microsoft.com/office/drawing/2014/main" id="{0A39AD48-2F98-C0C9-DE08-CED7EBF816B2}"/>
              </a:ext>
            </a:extLst>
          </p:cNvPr>
          <p:cNvSpPr>
            <a:spLocks noGrp="1"/>
          </p:cNvSpPr>
          <p:nvPr>
            <p:ph type="body" sz="quarter" idx="22"/>
          </p:nvPr>
        </p:nvSpPr>
        <p:spPr>
          <a:xfrm>
            <a:off x="9547629"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cxnSp>
        <p:nvCxnSpPr>
          <p:cNvPr id="42" name="Straight Connector 41">
            <a:extLst>
              <a:ext uri="{FF2B5EF4-FFF2-40B4-BE49-F238E27FC236}">
                <a16:creationId xmlns:a16="http://schemas.microsoft.com/office/drawing/2014/main" id="{E6BE61D7-B0A3-902B-4F58-727982880EF5}"/>
              </a:ext>
            </a:extLst>
          </p:cNvPr>
          <p:cNvCxnSpPr>
            <a:cxnSpLocks/>
          </p:cNvCxnSpPr>
          <p:nvPr userDrawn="1"/>
        </p:nvCxnSpPr>
        <p:spPr>
          <a:xfrm>
            <a:off x="739398" y="4187681"/>
            <a:ext cx="1081236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033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endParaRPr lang="en-US" dirty="0"/>
          </a:p>
        </p:txBody>
      </p:sp>
      <p:sp>
        <p:nvSpPr>
          <p:cNvPr id="11" name="Image 0" descr="preencoded.png">
            <a:extLst>
              <a:ext uri="{FF2B5EF4-FFF2-40B4-BE49-F238E27FC236}">
                <a16:creationId xmlns:a16="http://schemas.microsoft.com/office/drawing/2014/main" id="{CD2D664E-6702-6607-A37E-2E996144917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3" name="Image 1" descr="preencoded.png">
            <a:extLst>
              <a:ext uri="{FF2B5EF4-FFF2-40B4-BE49-F238E27FC236}">
                <a16:creationId xmlns:a16="http://schemas.microsoft.com/office/drawing/2014/main" id="{951C5737-DF7E-D671-AC74-9E488335BC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7" name="Image 5" descr="preencoded.png">
            <a:extLst>
              <a:ext uri="{FF2B5EF4-FFF2-40B4-BE49-F238E27FC236}">
                <a16:creationId xmlns:a16="http://schemas.microsoft.com/office/drawing/2014/main" id="{B9036D42-A06F-E6EE-BB91-8BAF045198BE}"/>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9" name="Image 6" descr="preencoded.png">
            <a:extLst>
              <a:ext uri="{FF2B5EF4-FFF2-40B4-BE49-F238E27FC236}">
                <a16:creationId xmlns:a16="http://schemas.microsoft.com/office/drawing/2014/main" id="{86E0540C-3355-A50D-AC61-047B54B70C6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3" name="Text Placeholder 2"/>
          <p:cNvSpPr>
            <a:spLocks noGrp="1"/>
          </p:cNvSpPr>
          <p:nvPr>
            <p:ph type="body" idx="1"/>
          </p:nvPr>
        </p:nvSpPr>
        <p:spPr>
          <a:xfrm>
            <a:off x="397764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8503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04672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75411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71031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1234440"/>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713232" y="2743200"/>
            <a:ext cx="3328416" cy="3557016"/>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noChangeAspect="1"/>
          </p:cNvSpPr>
          <p:nvPr>
            <p:ph type="pic" sz="quarter" idx="23"/>
          </p:nvPr>
        </p:nvSpPr>
        <p:spPr>
          <a:xfrm>
            <a:off x="1911096" y="2258568"/>
            <a:ext cx="932688" cy="9326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992124"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4443984" y="2743200"/>
            <a:ext cx="3328416" cy="3557016"/>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noChangeAspect="1"/>
          </p:cNvSpPr>
          <p:nvPr>
            <p:ph type="pic" sz="quarter" idx="25"/>
          </p:nvPr>
        </p:nvSpPr>
        <p:spPr>
          <a:xfrm>
            <a:off x="5641848" y="2258568"/>
            <a:ext cx="932688" cy="9326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4722876"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8092440" y="2743200"/>
            <a:ext cx="3328416" cy="3557016"/>
          </a:xfrm>
          <a:noFill/>
          <a:ln w="12700">
            <a:solidFill>
              <a:schemeClr val="accent4"/>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noChangeAspect="1"/>
          </p:cNvSpPr>
          <p:nvPr>
            <p:ph type="pic" sz="quarter" idx="24"/>
          </p:nvPr>
        </p:nvSpPr>
        <p:spPr>
          <a:xfrm>
            <a:off x="9290304" y="2258568"/>
            <a:ext cx="932688" cy="932688"/>
          </a:xfrm>
          <a:prstGeom prst="ellipse">
            <a:avLst/>
          </a:prstGeom>
          <a:solidFill>
            <a:schemeClr val="accent4"/>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8371332"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Tree>
    <p:extLst>
      <p:ext uri="{BB962C8B-B14F-4D97-AF65-F5344CB8AC3E}">
        <p14:creationId xmlns:p14="http://schemas.microsoft.com/office/powerpoint/2010/main" val="1268954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sp>
        <p:nvSpPr>
          <p:cNvPr id="24" name="Image 2" descr="preencoded.png">
            <a:extLst>
              <a:ext uri="{FF2B5EF4-FFF2-40B4-BE49-F238E27FC236}">
                <a16:creationId xmlns:a16="http://schemas.microsoft.com/office/drawing/2014/main" id="{ABC388A2-FFC7-1A87-02FB-C97B50161FD3}"/>
              </a:ext>
            </a:extLst>
          </p:cNvPr>
          <p:cNvSpPr/>
          <p:nvPr/>
        </p:nvSpPr>
        <p:spPr>
          <a:xfrm>
            <a:off x="8758238" y="-14287"/>
            <a:ext cx="3433763" cy="3452812"/>
          </a:xfrm>
          <a:custGeom>
            <a:avLst/>
            <a:gdLst>
              <a:gd name="connsiteX0" fmla="*/ 3433763 w 3433763"/>
              <a:gd name="connsiteY0" fmla="*/ 0 h 3452812"/>
              <a:gd name="connsiteX1" fmla="*/ 3433763 w 3433763"/>
              <a:gd name="connsiteY1" fmla="*/ 3452813 h 3452812"/>
              <a:gd name="connsiteX2" fmla="*/ 0 w 3433763"/>
              <a:gd name="connsiteY2" fmla="*/ 3452813 h 3452812"/>
              <a:gd name="connsiteX3" fmla="*/ 3433763 w 3433763"/>
              <a:gd name="connsiteY3" fmla="*/ 0 h 3452812"/>
            </a:gdLst>
            <a:ahLst/>
            <a:cxnLst>
              <a:cxn ang="0">
                <a:pos x="connsiteX0" y="connsiteY0"/>
              </a:cxn>
              <a:cxn ang="0">
                <a:pos x="connsiteX1" y="connsiteY1"/>
              </a:cxn>
              <a:cxn ang="0">
                <a:pos x="connsiteX2" y="connsiteY2"/>
              </a:cxn>
              <a:cxn ang="0">
                <a:pos x="connsiteX3" y="connsiteY3"/>
              </a:cxn>
            </a:cxnLst>
            <a:rect l="l" t="t" r="r" b="b"/>
            <a:pathLst>
              <a:path w="3433763" h="3452812">
                <a:moveTo>
                  <a:pt x="3433763" y="0"/>
                </a:moveTo>
                <a:lnTo>
                  <a:pt x="3433763" y="3452813"/>
                </a:lnTo>
                <a:lnTo>
                  <a:pt x="0" y="3452813"/>
                </a:lnTo>
                <a:cubicBezTo>
                  <a:pt x="0" y="1545912"/>
                  <a:pt x="1537383" y="0"/>
                  <a:pt x="3433763" y="0"/>
                </a:cubicBezTo>
                <a:close/>
              </a:path>
            </a:pathLst>
          </a:custGeom>
          <a:solidFill>
            <a:schemeClr val="accent1"/>
          </a:solidFill>
          <a:ln w="4756" cap="flat">
            <a:noFill/>
            <a:prstDash val="solid"/>
            <a:miter/>
          </a:ln>
        </p:spPr>
        <p:txBody>
          <a:bodyPr rtlCol="0" anchor="ctr"/>
          <a:lstStyle/>
          <a:p>
            <a:endParaRPr lang="en-US" dirty="0"/>
          </a:p>
        </p:txBody>
      </p:sp>
      <p:sp>
        <p:nvSpPr>
          <p:cNvPr id="25" name="Image 3" descr="preencoded.png">
            <a:extLst>
              <a:ext uri="{FF2B5EF4-FFF2-40B4-BE49-F238E27FC236}">
                <a16:creationId xmlns:a16="http://schemas.microsoft.com/office/drawing/2014/main" id="{D64C4994-B525-F4C0-B74F-D5E8296DFC43}"/>
              </a:ext>
            </a:extLst>
          </p:cNvPr>
          <p:cNvSpPr/>
          <p:nvPr/>
        </p:nvSpPr>
        <p:spPr>
          <a:xfrm>
            <a:off x="8758238" y="3438525"/>
            <a:ext cx="3433763" cy="3433762"/>
          </a:xfrm>
          <a:custGeom>
            <a:avLst/>
            <a:gdLst>
              <a:gd name="connsiteX0" fmla="*/ 0 w 3433763"/>
              <a:gd name="connsiteY0" fmla="*/ 0 h 3433762"/>
              <a:gd name="connsiteX1" fmla="*/ 3433763 w 3433763"/>
              <a:gd name="connsiteY1" fmla="*/ 0 h 3433762"/>
              <a:gd name="connsiteX2" fmla="*/ 3433763 w 3433763"/>
              <a:gd name="connsiteY2" fmla="*/ 3433763 h 3433762"/>
              <a:gd name="connsiteX3" fmla="*/ 0 w 3433763"/>
              <a:gd name="connsiteY3" fmla="*/ 0 h 3433762"/>
            </a:gdLst>
            <a:ahLst/>
            <a:cxnLst>
              <a:cxn ang="0">
                <a:pos x="connsiteX0" y="connsiteY0"/>
              </a:cxn>
              <a:cxn ang="0">
                <a:pos x="connsiteX1" y="connsiteY1"/>
              </a:cxn>
              <a:cxn ang="0">
                <a:pos x="connsiteX2" y="connsiteY2"/>
              </a:cxn>
              <a:cxn ang="0">
                <a:pos x="connsiteX3" y="connsiteY3"/>
              </a:cxn>
            </a:cxnLst>
            <a:rect l="l" t="t" r="r" b="b"/>
            <a:pathLst>
              <a:path w="3433763" h="3433762">
                <a:moveTo>
                  <a:pt x="0" y="0"/>
                </a:moveTo>
                <a:lnTo>
                  <a:pt x="3433763" y="0"/>
                </a:lnTo>
                <a:lnTo>
                  <a:pt x="3433763" y="3433763"/>
                </a:lnTo>
                <a:cubicBezTo>
                  <a:pt x="1537383" y="3433763"/>
                  <a:pt x="0" y="1896380"/>
                  <a:pt x="0" y="0"/>
                </a:cubicBezTo>
                <a:close/>
              </a:path>
            </a:pathLst>
          </a:custGeom>
          <a:solidFill>
            <a:schemeClr val="accent2"/>
          </a:solidFill>
          <a:ln w="4756" cap="flat">
            <a:noFill/>
            <a:prstDash val="solid"/>
            <a:miter/>
          </a:ln>
        </p:spPr>
        <p:txBody>
          <a:bodyPr rtlCol="0" anchor="ctr"/>
          <a:lstStyle/>
          <a:p>
            <a:endParaRPr lang="en-US" dirty="0"/>
          </a:p>
        </p:txBody>
      </p:sp>
      <p:sp>
        <p:nvSpPr>
          <p:cNvPr id="26" name="Image 4" descr="preencoded.png">
            <a:extLst>
              <a:ext uri="{FF2B5EF4-FFF2-40B4-BE49-F238E27FC236}">
                <a16:creationId xmlns:a16="http://schemas.microsoft.com/office/drawing/2014/main" id="{9019DA73-2516-F3D2-ECDB-620C90483DB3}"/>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dirty="0"/>
          </a:p>
        </p:txBody>
      </p:sp>
      <p:sp>
        <p:nvSpPr>
          <p:cNvPr id="53" name="Image 7" descr="preencoded.png">
            <a:extLst>
              <a:ext uri="{FF2B5EF4-FFF2-40B4-BE49-F238E27FC236}">
                <a16:creationId xmlns:a16="http://schemas.microsoft.com/office/drawing/2014/main" id="{FEA70E9F-C506-413C-11EF-5915A2296643}"/>
              </a:ext>
            </a:extLst>
          </p:cNvPr>
          <p:cNvSpPr/>
          <p:nvPr/>
        </p:nvSpPr>
        <p:spPr>
          <a:xfrm flipV="1">
            <a:off x="-20086" y="4580051"/>
            <a:ext cx="2277948" cy="2277948"/>
          </a:xfrm>
          <a:custGeom>
            <a:avLst/>
            <a:gdLst>
              <a:gd name="connsiteX0" fmla="*/ 0 w 2277948"/>
              <a:gd name="connsiteY0" fmla="*/ 2277948 h 2277948"/>
              <a:gd name="connsiteX1" fmla="*/ 2277948 w 2277948"/>
              <a:gd name="connsiteY1" fmla="*/ 0 h 2277948"/>
              <a:gd name="connsiteX2" fmla="*/ 0 w 2277948"/>
              <a:gd name="connsiteY2" fmla="*/ 0 h 2277948"/>
              <a:gd name="connsiteX3" fmla="*/ 0 w 2277948"/>
              <a:gd name="connsiteY3" fmla="*/ 2277948 h 2277948"/>
            </a:gdLst>
            <a:ahLst/>
            <a:cxnLst>
              <a:cxn ang="0">
                <a:pos x="connsiteX0" y="connsiteY0"/>
              </a:cxn>
              <a:cxn ang="0">
                <a:pos x="connsiteX1" y="connsiteY1"/>
              </a:cxn>
              <a:cxn ang="0">
                <a:pos x="connsiteX2" y="connsiteY2"/>
              </a:cxn>
              <a:cxn ang="0">
                <a:pos x="connsiteX3" y="connsiteY3"/>
              </a:cxn>
            </a:cxnLst>
            <a:rect l="l" t="t" r="r" b="b"/>
            <a:pathLst>
              <a:path w="2277948" h="2277948">
                <a:moveTo>
                  <a:pt x="0" y="2277948"/>
                </a:moveTo>
                <a:cubicBezTo>
                  <a:pt x="1258034" y="2277948"/>
                  <a:pt x="2277948" y="1258034"/>
                  <a:pt x="2277948" y="0"/>
                </a:cubicBezTo>
                <a:lnTo>
                  <a:pt x="0" y="0"/>
                </a:lnTo>
                <a:lnTo>
                  <a:pt x="0" y="2277948"/>
                </a:lnTo>
                <a:close/>
              </a:path>
            </a:pathLst>
          </a:custGeom>
          <a:solidFill>
            <a:schemeClr val="accent4"/>
          </a:solidFill>
          <a:ln w="5083" cap="flat">
            <a:noFill/>
            <a:prstDash val="solid"/>
            <a:miter/>
          </a:ln>
        </p:spPr>
        <p:txBody>
          <a:bodyPr rtlCol="0" anchor="ctr"/>
          <a:lstStyle/>
          <a:p>
            <a:endParaRPr lang="en-US" dirty="0"/>
          </a:p>
        </p:txBody>
      </p:sp>
      <p:pic>
        <p:nvPicPr>
          <p:cNvPr id="21" name="Image 2" descr="preencoded.png">
            <a:extLst>
              <a:ext uri="{FF2B5EF4-FFF2-40B4-BE49-F238E27FC236}">
                <a16:creationId xmlns:a16="http://schemas.microsoft.com/office/drawing/2014/main" id="{A8B7F1F1-806C-8D65-7340-220A0C4653C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991886" y="3441269"/>
            <a:ext cx="2200114" cy="2200114"/>
          </a:xfrm>
          <a:prstGeom prst="rect">
            <a:avLst/>
          </a:prstGeom>
        </p:spPr>
      </p:pic>
      <p:sp>
        <p:nvSpPr>
          <p:cNvPr id="54" name="Image 2" descr="preencoded.png">
            <a:extLst>
              <a:ext uri="{FF2B5EF4-FFF2-40B4-BE49-F238E27FC236}">
                <a16:creationId xmlns:a16="http://schemas.microsoft.com/office/drawing/2014/main" id="{F19C81EC-0322-58A2-C455-6E2C84D1E6E8}"/>
              </a:ext>
            </a:extLst>
          </p:cNvPr>
          <p:cNvSpPr/>
          <p:nvPr/>
        </p:nvSpPr>
        <p:spPr>
          <a:xfrm>
            <a:off x="1707959" y="5667616"/>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
        <p:nvSpPr>
          <p:cNvPr id="2" name="Title 1"/>
          <p:cNvSpPr>
            <a:spLocks noGrp="1"/>
          </p:cNvSpPr>
          <p:nvPr>
            <p:ph type="title"/>
          </p:nvPr>
        </p:nvSpPr>
        <p:spPr>
          <a:xfrm>
            <a:off x="1508760" y="1883664"/>
            <a:ext cx="6766560" cy="768096"/>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p:ph idx="1"/>
          </p:nvPr>
        </p:nvSpPr>
        <p:spPr>
          <a:xfrm>
            <a:off x="1508760" y="2837688"/>
            <a:ext cx="5879592" cy="2700528"/>
          </a:xfrm>
        </p:spPr>
        <p:txBody>
          <a:bodyPr>
            <a:no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
        <p:nvSpPr>
          <p:cNvPr id="4" name="Footer Placeholder 3">
            <a:extLst>
              <a:ext uri="{FF2B5EF4-FFF2-40B4-BE49-F238E27FC236}">
                <a16:creationId xmlns:a16="http://schemas.microsoft.com/office/drawing/2014/main" id="{E1F9FD95-086F-282B-820C-8CDAD4A6EEB6}"/>
              </a:ext>
            </a:extLst>
          </p:cNvPr>
          <p:cNvSpPr>
            <a:spLocks noGrp="1"/>
          </p:cNvSpPr>
          <p:nvPr>
            <p:ph type="ftr" sz="quarter" idx="13"/>
          </p:nvPr>
        </p:nvSpPr>
        <p:spPr/>
        <p:txBody>
          <a:bodyPr/>
          <a:lstStyle/>
          <a:p>
            <a:r>
              <a:rPr lang="en-US"/>
              <a:t>Presentation title</a:t>
            </a:r>
            <a:endParaRPr lang="en-US" dirty="0"/>
          </a:p>
        </p:txBody>
      </p:sp>
    </p:spTree>
    <p:extLst>
      <p:ext uri="{BB962C8B-B14F-4D97-AF65-F5344CB8AC3E}">
        <p14:creationId xmlns:p14="http://schemas.microsoft.com/office/powerpoint/2010/main" val="4248485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descr="preencoded.png">
            <a:extLst>
              <a:ext uri="{FF2B5EF4-FFF2-40B4-BE49-F238E27FC236}">
                <a16:creationId xmlns:a16="http://schemas.microsoft.com/office/drawing/2014/main" id="{FEB515B5-2D9F-58E1-6E3C-CCBF105D891E}"/>
              </a:ext>
            </a:extLst>
          </p:cNvPr>
          <p:cNvSpPr/>
          <p:nvPr userDrawn="1"/>
        </p:nvSpPr>
        <p:spPr>
          <a:xfrm>
            <a:off x="7538626" y="13142"/>
            <a:ext cx="4653374" cy="6831717"/>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dirty="0"/>
          </a:p>
        </p:txBody>
      </p:sp>
      <p:pic>
        <p:nvPicPr>
          <p:cNvPr id="9" name="Image 2" descr="preencoded.png">
            <a:extLst>
              <a:ext uri="{FF2B5EF4-FFF2-40B4-BE49-F238E27FC236}">
                <a16:creationId xmlns:a16="http://schemas.microsoft.com/office/drawing/2014/main" id="{5CCFEDF9-5B69-87BA-8A33-35033DA4013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37234" y="-25041"/>
            <a:ext cx="3432191" cy="3432191"/>
          </a:xfrm>
          <a:prstGeom prst="rect">
            <a:avLst/>
          </a:prstGeom>
        </p:spPr>
      </p:pic>
      <p:sp>
        <p:nvSpPr>
          <p:cNvPr id="2" name="Title 1"/>
          <p:cNvSpPr>
            <a:spLocks noGrp="1"/>
          </p:cNvSpPr>
          <p:nvPr>
            <p:ph type="ctrTitle"/>
          </p:nvPr>
        </p:nvSpPr>
        <p:spPr>
          <a:xfrm>
            <a:off x="1527048" y="1975104"/>
            <a:ext cx="4169664" cy="667512"/>
          </a:xfrm>
        </p:spPr>
        <p:txBody>
          <a:bodyPr tIns="0" anchor="ctr">
            <a:noAutofit/>
          </a:bodyPr>
          <a:lstStyle>
            <a:lvl1pPr algn="l">
              <a:defRPr sz="4400"/>
            </a:lvl1pPr>
          </a:lstStyle>
          <a:p>
            <a:r>
              <a:rPr lang="en-US"/>
              <a:t>Click to edit Master title style</a:t>
            </a:r>
            <a:endParaRPr lang="en-US" dirty="0"/>
          </a:p>
        </p:txBody>
      </p:sp>
      <p:sp>
        <p:nvSpPr>
          <p:cNvPr id="3" name="Subtitle 2"/>
          <p:cNvSpPr>
            <a:spLocks noGrp="1"/>
          </p:cNvSpPr>
          <p:nvPr>
            <p:ph type="subTitle" idx="1"/>
          </p:nvPr>
        </p:nvSpPr>
        <p:spPr>
          <a:xfrm>
            <a:off x="1545336" y="2846832"/>
            <a:ext cx="4169664" cy="2176272"/>
          </a:xfrm>
        </p:spPr>
        <p:txBody>
          <a:bodyPr lIns="91440" tIns="0" rIns="91440" bIns="0">
            <a:noAutofit/>
          </a:bodyPr>
          <a:lstStyle>
            <a:lvl1pPr marL="0" indent="0" algn="l">
              <a:spcBef>
                <a:spcPts val="576"/>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372898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Image 0" descr="preencoded.png">
            <a:extLst>
              <a:ext uri="{FF2B5EF4-FFF2-40B4-BE49-F238E27FC236}">
                <a16:creationId xmlns:a16="http://schemas.microsoft.com/office/drawing/2014/main" id="{8D5D10FF-3DE5-39CA-FA9A-29A09DC47BF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1" name="Image 1" descr="preencoded.png">
            <a:extLst>
              <a:ext uri="{FF2B5EF4-FFF2-40B4-BE49-F238E27FC236}">
                <a16:creationId xmlns:a16="http://schemas.microsoft.com/office/drawing/2014/main" id="{BFA89E6A-8342-AE30-45E0-BC1DFE3276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13" name="Freeform: Shape 12">
            <a:extLst>
              <a:ext uri="{FF2B5EF4-FFF2-40B4-BE49-F238E27FC236}">
                <a16:creationId xmlns:a16="http://schemas.microsoft.com/office/drawing/2014/main" id="{A08309FA-889A-E2F2-1EDA-F872245F5FDF}"/>
              </a:ext>
            </a:extLst>
          </p:cNvPr>
          <p:cNvSpPr/>
          <p:nvPr userDrawn="1"/>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5" name="Image 5" descr="preencoded.png">
            <a:extLst>
              <a:ext uri="{FF2B5EF4-FFF2-40B4-BE49-F238E27FC236}">
                <a16:creationId xmlns:a16="http://schemas.microsoft.com/office/drawing/2014/main" id="{D9D7EB49-4BC9-040F-C4CC-5771C5FB312B}"/>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7" name="Image 6" descr="preencoded.png">
            <a:extLst>
              <a:ext uri="{FF2B5EF4-FFF2-40B4-BE49-F238E27FC236}">
                <a16:creationId xmlns:a16="http://schemas.microsoft.com/office/drawing/2014/main" id="{3CE04498-C285-EFB8-340C-1A06407815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18" name="Title 19">
            <a:extLst>
              <a:ext uri="{FF2B5EF4-FFF2-40B4-BE49-F238E27FC236}">
                <a16:creationId xmlns:a16="http://schemas.microsoft.com/office/drawing/2014/main" id="{9CBE0ADC-7FA0-F7E3-96EF-BBACB6A9076E}"/>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endParaRPr lang="en-US" dirty="0"/>
          </a:p>
        </p:txBody>
      </p:sp>
      <p:sp>
        <p:nvSpPr>
          <p:cNvPr id="19" name="Content Placeholder 3">
            <a:extLst>
              <a:ext uri="{FF2B5EF4-FFF2-40B4-BE49-F238E27FC236}">
                <a16:creationId xmlns:a16="http://schemas.microsoft.com/office/drawing/2014/main" id="{0F9C0517-D83A-CC55-35B8-B2F990C96D30}"/>
              </a:ext>
            </a:extLst>
          </p:cNvPr>
          <p:cNvSpPr>
            <a:spLocks noGrp="1"/>
          </p:cNvSpPr>
          <p:nvPr>
            <p:ph sz="half" idx="2"/>
          </p:nvPr>
        </p:nvSpPr>
        <p:spPr>
          <a:xfrm>
            <a:off x="368503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5">
            <a:extLst>
              <a:ext uri="{FF2B5EF4-FFF2-40B4-BE49-F238E27FC236}">
                <a16:creationId xmlns:a16="http://schemas.microsoft.com/office/drawing/2014/main" id="{CF8BFBBE-0EAE-B647-2648-A5FB0094BF6B}"/>
              </a:ext>
            </a:extLst>
          </p:cNvPr>
          <p:cNvSpPr>
            <a:spLocks noGrp="1"/>
          </p:cNvSpPr>
          <p:nvPr>
            <p:ph sz="quarter" idx="4"/>
          </p:nvPr>
        </p:nvSpPr>
        <p:spPr>
          <a:xfrm>
            <a:off x="775411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0832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C6B5F91-ABF5-D0B6-E43F-40CEDC3A6DF8}"/>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9" name="Freeform: Shape 8">
            <a:extLst>
              <a:ext uri="{FF2B5EF4-FFF2-40B4-BE49-F238E27FC236}">
                <a16:creationId xmlns:a16="http://schemas.microsoft.com/office/drawing/2014/main" id="{A52D64F1-27B6-A1E5-4F44-A6029FAB307B}"/>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718684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626DE4B-D4E5-B36A-89FA-7C0E87AFC31D}"/>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Freeform: Shape 7">
            <a:extLst>
              <a:ext uri="{FF2B5EF4-FFF2-40B4-BE49-F238E27FC236}">
                <a16:creationId xmlns:a16="http://schemas.microsoft.com/office/drawing/2014/main" id="{95243571-BE64-3777-F992-88FC43A60537}"/>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81182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FAE2CB-0EAD-E788-FCB7-FB12F6939199}"/>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45005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Lst>
          </p:cNvPr>
          <p:cNvGrpSpPr/>
          <p:nvPr userDrawn="1"/>
        </p:nvGrpSpPr>
        <p:grpSpPr>
          <a:xfrm>
            <a:off x="6452303" y="3405019"/>
            <a:ext cx="5739697"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grpSp>
        <p:nvGrpSpPr>
          <p:cNvPr id="9" name="Group 8">
            <a:extLst>
              <a:ext uri="{FF2B5EF4-FFF2-40B4-BE49-F238E27FC236}">
                <a16:creationId xmlns:a16="http://schemas.microsoft.com/office/drawing/2014/main" id="{0F297964-0B81-31DC-6D6D-1414832238B1}"/>
              </a:ext>
            </a:extLst>
          </p:cNvPr>
          <p:cNvGrpSpPr/>
          <p:nvPr userDrawn="1"/>
        </p:nvGrpSpPr>
        <p:grpSpPr>
          <a:xfrm flipH="1" flipV="1">
            <a:off x="6465610" y="0"/>
            <a:ext cx="5739697"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14" name="Image 2" descr="preencoded.png">
            <a:extLst>
              <a:ext uri="{FF2B5EF4-FFF2-40B4-BE49-F238E27FC236}">
                <a16:creationId xmlns:a16="http://schemas.microsoft.com/office/drawing/2014/main" id="{EFFAEAD9-58A9-096B-C6D0-58F7AD08EB20}"/>
              </a:ext>
            </a:extLst>
          </p:cNvPr>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dirty="0"/>
          </a:p>
        </p:txBody>
      </p:sp>
      <p:sp>
        <p:nvSpPr>
          <p:cNvPr id="2" name="Title 1">
            <a:extLst>
              <a:ext uri="{FF2B5EF4-FFF2-40B4-BE49-F238E27FC236}">
                <a16:creationId xmlns:a16="http://schemas.microsoft.com/office/drawing/2014/main" id="{9A1CFBBA-B680-A6A7-3C4B-5FEAC4253283}"/>
              </a:ext>
            </a:extLst>
          </p:cNvPr>
          <p:cNvSpPr>
            <a:spLocks noGrp="1"/>
          </p:cNvSpPr>
          <p:nvPr>
            <p:ph type="title"/>
          </p:nvPr>
        </p:nvSpPr>
        <p:spPr>
          <a:xfrm>
            <a:off x="1499616" y="1901952"/>
            <a:ext cx="5693664" cy="768096"/>
          </a:xfrm>
        </p:spPr>
        <p:txBody>
          <a:bodyPr>
            <a:noAutofit/>
          </a:bodyPr>
          <a:lstStyle>
            <a:lvl1pPr algn="l">
              <a:lnSpc>
                <a:spcPct val="100000"/>
              </a:lnSpc>
              <a:defRPr/>
            </a:lvl1p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p:nvPr>
        </p:nvSpPr>
        <p:spPr>
          <a:xfrm>
            <a:off x="1499616" y="2770632"/>
            <a:ext cx="5693664" cy="3122168"/>
          </a:xfrm>
        </p:spPr>
        <p:txBody>
          <a:bodyPr>
            <a:noAutofit/>
          </a:bodyPr>
          <a:lstStyle>
            <a:lvl1pPr marL="0" indent="0">
              <a:lnSpc>
                <a:spcPct val="150000"/>
              </a:lnSpc>
              <a:spcBef>
                <a:spcPts val="0"/>
              </a:spcBef>
              <a:buNone/>
              <a:defRPr sz="2400"/>
            </a:lvl1pPr>
            <a:lvl2pPr marL="347472">
              <a:lnSpc>
                <a:spcPct val="150000"/>
              </a:lnSpc>
              <a:spcBef>
                <a:spcPts val="0"/>
              </a:spcBef>
              <a:defRPr sz="2000"/>
            </a:lvl2pPr>
            <a:lvl3pPr marL="685800">
              <a:lnSpc>
                <a:spcPct val="150000"/>
              </a:lnSpc>
              <a:spcBef>
                <a:spcPts val="0"/>
              </a:spcBef>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33964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AA6B609-D718-DB49-892F-7E49376CC913}"/>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34670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C35EFB42-020B-1DF4-3D42-26092CE45F08}"/>
              </a:ext>
            </a:extLst>
          </p:cNvPr>
          <p:cNvSpPr/>
          <p:nvPr userDrawn="1"/>
        </p:nvSpPr>
        <p:spPr>
          <a:xfrm>
            <a:off x="0" y="3427336"/>
            <a:ext cx="3430200" cy="3430665"/>
          </a:xfrm>
          <a:custGeom>
            <a:avLst/>
            <a:gdLst>
              <a:gd name="connsiteX0" fmla="*/ 0 w 3430200"/>
              <a:gd name="connsiteY0" fmla="*/ 0 h 3430665"/>
              <a:gd name="connsiteX1" fmla="*/ 3430200 w 3430200"/>
              <a:gd name="connsiteY1" fmla="*/ 0 h 3430665"/>
              <a:gd name="connsiteX2" fmla="*/ 3430200 w 3430200"/>
              <a:gd name="connsiteY2" fmla="*/ 3430665 h 3430665"/>
              <a:gd name="connsiteX3" fmla="*/ 0 w 3430200"/>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0" y="0"/>
                </a:moveTo>
                <a:lnTo>
                  <a:pt x="3430200" y="0"/>
                </a:lnTo>
                <a:lnTo>
                  <a:pt x="3430200" y="3430665"/>
                </a:lnTo>
                <a:lnTo>
                  <a:pt x="0" y="3430665"/>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0" name="Freeform: Shape 19">
            <a:extLst>
              <a:ext uri="{FF2B5EF4-FFF2-40B4-BE49-F238E27FC236}">
                <a16:creationId xmlns:a16="http://schemas.microsoft.com/office/drawing/2014/main" id="{AB4DD322-D1E0-74CB-BBFF-057426E58EBC}"/>
              </a:ext>
            </a:extLst>
          </p:cNvPr>
          <p:cNvSpPr/>
          <p:nvPr userDrawn="1"/>
        </p:nvSpPr>
        <p:spPr>
          <a:xfrm>
            <a:off x="0" y="3427336"/>
            <a:ext cx="3430200" cy="3430665"/>
          </a:xfrm>
          <a:custGeom>
            <a:avLst/>
            <a:gdLst>
              <a:gd name="connsiteX0" fmla="*/ 3430200 w 3430200"/>
              <a:gd name="connsiteY0" fmla="*/ 0 h 3430665"/>
              <a:gd name="connsiteX1" fmla="*/ 3430200 w 3430200"/>
              <a:gd name="connsiteY1" fmla="*/ 3430665 h 3430665"/>
              <a:gd name="connsiteX2" fmla="*/ 0 w 3430200"/>
              <a:gd name="connsiteY2" fmla="*/ 3430665 h 3430665"/>
              <a:gd name="connsiteX3" fmla="*/ 0 w 3430200"/>
              <a:gd name="connsiteY3" fmla="*/ 3417531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3430200" y="0"/>
                </a:moveTo>
                <a:lnTo>
                  <a:pt x="3430200" y="3430665"/>
                </a:lnTo>
                <a:lnTo>
                  <a:pt x="0" y="3430665"/>
                </a:lnTo>
                <a:lnTo>
                  <a:pt x="0" y="3417531"/>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4" name="Freeform: Shape 13">
            <a:extLst>
              <a:ext uri="{FF2B5EF4-FFF2-40B4-BE49-F238E27FC236}">
                <a16:creationId xmlns:a16="http://schemas.microsoft.com/office/drawing/2014/main" id="{C11D3FCE-EC92-8558-A3E5-04DB12477A3B}"/>
              </a:ext>
            </a:extLst>
          </p:cNvPr>
          <p:cNvSpPr/>
          <p:nvPr userDrawn="1"/>
        </p:nvSpPr>
        <p:spPr>
          <a:xfrm>
            <a:off x="1" y="1"/>
            <a:ext cx="3423785" cy="3437345"/>
          </a:xfrm>
          <a:custGeom>
            <a:avLst/>
            <a:gdLst>
              <a:gd name="connsiteX0" fmla="*/ 0 w 3423785"/>
              <a:gd name="connsiteY0" fmla="*/ 0 h 3437345"/>
              <a:gd name="connsiteX1" fmla="*/ 3423785 w 3423785"/>
              <a:gd name="connsiteY1" fmla="*/ 0 h 3437345"/>
              <a:gd name="connsiteX2" fmla="*/ 3423785 w 3423785"/>
              <a:gd name="connsiteY2" fmla="*/ 3437345 h 3437345"/>
              <a:gd name="connsiteX3" fmla="*/ 0 w 342378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423785" h="3437345">
                <a:moveTo>
                  <a:pt x="0" y="0"/>
                </a:moveTo>
                <a:lnTo>
                  <a:pt x="3423785" y="0"/>
                </a:lnTo>
                <a:lnTo>
                  <a:pt x="3423785" y="3437345"/>
                </a:lnTo>
                <a:lnTo>
                  <a:pt x="0" y="3437345"/>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 name="Title 1"/>
          <p:cNvSpPr>
            <a:spLocks noGrp="1"/>
          </p:cNvSpPr>
          <p:nvPr userDrawn="1">
            <p:ph type="title"/>
          </p:nvPr>
        </p:nvSpPr>
        <p:spPr>
          <a:xfrm>
            <a:off x="4224528" y="2276856"/>
            <a:ext cx="6766560" cy="768096"/>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userDrawn="1">
            <p:ph idx="1"/>
          </p:nvPr>
        </p:nvSpPr>
        <p:spPr>
          <a:xfrm>
            <a:off x="4224528" y="3222752"/>
            <a:ext cx="6766560" cy="2700528"/>
          </a:xfrm>
        </p:spPr>
        <p:txBody>
          <a:bodyPr>
            <a:no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userDrawn="1">
            <p:ph type="ftr" sz="quarter" idx="11"/>
          </p:nvPr>
        </p:nvSpPr>
        <p:spPr>
          <a:xfrm>
            <a:off x="4224528" y="457200"/>
            <a:ext cx="3200400" cy="274320"/>
          </a:xfrm>
        </p:spPr>
        <p:txBody>
          <a:bodyPr>
            <a:noAutofit/>
          </a:bodyPr>
          <a:lstStyle/>
          <a:p>
            <a:r>
              <a:rPr lang="en-US"/>
              <a:t>Presentation title</a:t>
            </a:r>
            <a:endParaRPr lang="en-US" dirty="0"/>
          </a:p>
        </p:txBody>
      </p:sp>
      <p:sp>
        <p:nvSpPr>
          <p:cNvPr id="6" name="Slide Number Placeholder 5"/>
          <p:cNvSpPr>
            <a:spLocks noGrp="1"/>
          </p:cNvSpPr>
          <p:nvPr userDrawn="1">
            <p:ph type="sldNum" sz="quarter" idx="12"/>
          </p:nvPr>
        </p:nvSpPr>
        <p:spPr/>
        <p:txBody>
          <a:bodyPr>
            <a:noAutofit/>
          </a:bodyPr>
          <a:lstStyle/>
          <a:p>
            <a:fld id="{48F63A3B-78C7-47BE-AE5E-E10140E04643}" type="slidenum">
              <a:rPr lang="en-US" dirty="0"/>
              <a:t>‹#›</a:t>
            </a:fld>
            <a:endParaRPr lang="en-US" dirty="0"/>
          </a:p>
        </p:txBody>
      </p:sp>
      <p:sp>
        <p:nvSpPr>
          <p:cNvPr id="17" name="Freeform: Shape 16">
            <a:extLst>
              <a:ext uri="{FF2B5EF4-FFF2-40B4-BE49-F238E27FC236}">
                <a16:creationId xmlns:a16="http://schemas.microsoft.com/office/drawing/2014/main" id="{217CBC9E-B934-828F-2AE5-211CEF5B1D25}"/>
              </a:ext>
            </a:extLst>
          </p:cNvPr>
          <p:cNvSpPr/>
          <p:nvPr userDrawn="1"/>
        </p:nvSpPr>
        <p:spPr>
          <a:xfrm>
            <a:off x="1" y="869"/>
            <a:ext cx="3423785" cy="3436477"/>
          </a:xfrm>
          <a:custGeom>
            <a:avLst/>
            <a:gdLst>
              <a:gd name="connsiteX0" fmla="*/ 0 w 3423785"/>
              <a:gd name="connsiteY0" fmla="*/ 0 h 3436477"/>
              <a:gd name="connsiteX1" fmla="*/ 3423785 w 3423785"/>
              <a:gd name="connsiteY1" fmla="*/ 3436477 h 3436477"/>
              <a:gd name="connsiteX2" fmla="*/ 0 w 3423785"/>
              <a:gd name="connsiteY2" fmla="*/ 3436477 h 3436477"/>
            </a:gdLst>
            <a:ahLst/>
            <a:cxnLst>
              <a:cxn ang="0">
                <a:pos x="connsiteX0" y="connsiteY0"/>
              </a:cxn>
              <a:cxn ang="0">
                <a:pos x="connsiteX1" y="connsiteY1"/>
              </a:cxn>
              <a:cxn ang="0">
                <a:pos x="connsiteX2" y="connsiteY2"/>
              </a:cxn>
            </a:cxnLst>
            <a:rect l="l" t="t" r="r" b="b"/>
            <a:pathLst>
              <a:path w="3423785" h="3436477">
                <a:moveTo>
                  <a:pt x="0" y="0"/>
                </a:moveTo>
                <a:lnTo>
                  <a:pt x="3423785" y="3436477"/>
                </a:lnTo>
                <a:lnTo>
                  <a:pt x="0" y="343647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772183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3D352B04-96E6-839B-9D92-EE98385C4D49}"/>
              </a:ext>
            </a:extLst>
          </p:cNvPr>
          <p:cNvSpPr/>
          <p:nvPr userDrawn="1"/>
        </p:nvSpPr>
        <p:spPr>
          <a:xfrm>
            <a:off x="2062836" y="686475"/>
            <a:ext cx="7774629" cy="6193018"/>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6" name="Freeform: Shape 45">
            <a:extLst>
              <a:ext uri="{FF2B5EF4-FFF2-40B4-BE49-F238E27FC236}">
                <a16:creationId xmlns:a16="http://schemas.microsoft.com/office/drawing/2014/main" id="{723D98FB-5EB7-A8DF-8470-B23A80D669E4}"/>
              </a:ext>
            </a:extLst>
          </p:cNvPr>
          <p:cNvSpPr/>
          <p:nvPr userDrawn="1"/>
        </p:nvSpPr>
        <p:spPr>
          <a:xfrm>
            <a:off x="7610252" y="1"/>
            <a:ext cx="2273668" cy="3147998"/>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3" name="Freeform: Shape 42">
            <a:extLst>
              <a:ext uri="{FF2B5EF4-FFF2-40B4-BE49-F238E27FC236}">
                <a16:creationId xmlns:a16="http://schemas.microsoft.com/office/drawing/2014/main" id="{4550F3CE-BAE9-3916-42CA-F4D906FA5173}"/>
              </a:ext>
            </a:extLst>
          </p:cNvPr>
          <p:cNvSpPr/>
          <p:nvPr userDrawn="1"/>
        </p:nvSpPr>
        <p:spPr>
          <a:xfrm>
            <a:off x="9883919" y="2"/>
            <a:ext cx="2254928" cy="3141557"/>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9" name="Freeform: Shape 48">
            <a:extLst>
              <a:ext uri="{FF2B5EF4-FFF2-40B4-BE49-F238E27FC236}">
                <a16:creationId xmlns:a16="http://schemas.microsoft.com/office/drawing/2014/main" id="{D83F65A0-0C52-48AD-DC5D-B5D3BF3CC188}"/>
              </a:ext>
            </a:extLst>
          </p:cNvPr>
          <p:cNvSpPr/>
          <p:nvPr userDrawn="1"/>
        </p:nvSpPr>
        <p:spPr>
          <a:xfrm>
            <a:off x="8395730" y="2"/>
            <a:ext cx="2959203" cy="2352793"/>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0" name="Freeform: Shape 39">
            <a:extLst>
              <a:ext uri="{FF2B5EF4-FFF2-40B4-BE49-F238E27FC236}">
                <a16:creationId xmlns:a16="http://schemas.microsoft.com/office/drawing/2014/main" id="{F8FA7F58-C470-6376-9DB1-DE7034C491E8}"/>
              </a:ext>
            </a:extLst>
          </p:cNvPr>
          <p:cNvSpPr/>
          <p:nvPr userDrawn="1"/>
        </p:nvSpPr>
        <p:spPr>
          <a:xfrm>
            <a:off x="1390854" y="3130662"/>
            <a:ext cx="3106248" cy="3748831"/>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37" name="Freeform: Shape 36">
            <a:extLst>
              <a:ext uri="{FF2B5EF4-FFF2-40B4-BE49-F238E27FC236}">
                <a16:creationId xmlns:a16="http://schemas.microsoft.com/office/drawing/2014/main" id="{B27C9E57-563E-7980-7B3C-45FAD9C386F4}"/>
              </a:ext>
            </a:extLst>
          </p:cNvPr>
          <p:cNvSpPr/>
          <p:nvPr userDrawn="1"/>
        </p:nvSpPr>
        <p:spPr>
          <a:xfrm>
            <a:off x="0" y="3130661"/>
            <a:ext cx="1400640" cy="3748832"/>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2" name="Title 1"/>
          <p:cNvSpPr>
            <a:spLocks noGrp="1"/>
          </p:cNvSpPr>
          <p:nvPr>
            <p:ph type="title"/>
          </p:nvPr>
        </p:nvSpPr>
        <p:spPr>
          <a:xfrm>
            <a:off x="2895600" y="3776472"/>
            <a:ext cx="6400800" cy="768096"/>
          </a:xfrm>
        </p:spPr>
        <p:txBody>
          <a:bodyPr anchor="t">
            <a:noAutofit/>
          </a:bodyPr>
          <a:lstStyle>
            <a:lvl1pPr>
              <a:lnSpc>
                <a:spcPct val="100000"/>
              </a:lnSpc>
              <a:defRPr sz="4400"/>
            </a:lvl1pPr>
          </a:lstStyle>
          <a:p>
            <a:r>
              <a:rPr lang="en-US"/>
              <a:t>Click to edit Master title style</a:t>
            </a:r>
            <a:endParaRPr lang="en-US" dirty="0"/>
          </a:p>
        </p:txBody>
      </p:sp>
      <p:sp>
        <p:nvSpPr>
          <p:cNvPr id="3" name="Text Placeholder 2"/>
          <p:cNvSpPr>
            <a:spLocks noGrp="1"/>
          </p:cNvSpPr>
          <p:nvPr>
            <p:ph type="body" idx="1"/>
          </p:nvPr>
        </p:nvSpPr>
        <p:spPr>
          <a:xfrm>
            <a:off x="2895600" y="4718304"/>
            <a:ext cx="6400800" cy="512064"/>
          </a:xfrm>
        </p:spPr>
        <p:txBody>
          <a:bodyPr lIns="0" tIns="0" rIns="0" bIns="0">
            <a:noAutofit/>
          </a:bodyPr>
          <a:lstStyle>
            <a:lvl1pPr marL="0" indent="0" algn="ctr">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81789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2459EA3C-8B88-5F1F-531E-7DA7DE55710B}"/>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539496" y="2103120"/>
            <a:ext cx="11119104" cy="44348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0804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B0C0F070-237F-C60F-3458-4D4D9BA0A222}"/>
              </a:ext>
            </a:extLst>
          </p:cNvPr>
          <p:cNvSpPr/>
          <p:nvPr userDrawn="1"/>
        </p:nvSpPr>
        <p:spPr>
          <a:xfrm>
            <a:off x="9866106" y="0"/>
            <a:ext cx="2325894" cy="2180854"/>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755904" y="2825496"/>
            <a:ext cx="10680192" cy="28346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4571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4389120" y="2395728"/>
            <a:ext cx="7013448" cy="1627632"/>
          </a:xfrm>
        </p:spPr>
        <p:txBody>
          <a:bodyPr lIns="0" tIns="0" rIns="0" bIns="0">
            <a:noAutofit/>
          </a:bodyPr>
          <a:lstStyle>
            <a:lvl1pPr algn="l">
              <a:lnSpc>
                <a:spcPct val="100000"/>
              </a:lnSpc>
              <a:defRPr sz="330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7" name="Text Placeholder 54">
            <a:extLst>
              <a:ext uri="{FF2B5EF4-FFF2-40B4-BE49-F238E27FC236}">
                <a16:creationId xmlns:a16="http://schemas.microsoft.com/office/drawing/2014/main" id="{A493C80D-2813-9E70-8901-D4B9EA4DD7EA}"/>
              </a:ext>
            </a:extLst>
          </p:cNvPr>
          <p:cNvSpPr>
            <a:spLocks noGrp="1"/>
          </p:cNvSpPr>
          <p:nvPr>
            <p:ph type="body" sz="quarter" idx="15" hasCustomPrompt="1"/>
          </p:nvPr>
        </p:nvSpPr>
        <p:spPr>
          <a:xfrm>
            <a:off x="3611880" y="1984248"/>
            <a:ext cx="768096" cy="1627632"/>
          </a:xfrm>
        </p:spPr>
        <p:txBody>
          <a:bodyPr lIns="91440" tIns="45720" rIns="91440" bIns="54864">
            <a:noAutofit/>
          </a:bodyPr>
          <a:lstStyle>
            <a:lvl1pPr marL="0" indent="0">
              <a:buNone/>
              <a:defRPr sz="10000" b="1"/>
            </a:lvl1pPr>
          </a:lstStyle>
          <a:p>
            <a:pPr lvl="0"/>
            <a:r>
              <a:rPr lang="en-US" dirty="0"/>
              <a:t>“</a:t>
            </a:r>
          </a:p>
        </p:txBody>
      </p:sp>
      <p:sp>
        <p:nvSpPr>
          <p:cNvPr id="55" name="Text Placeholder 54">
            <a:extLst>
              <a:ext uri="{FF2B5EF4-FFF2-40B4-BE49-F238E27FC236}">
                <a16:creationId xmlns:a16="http://schemas.microsoft.com/office/drawing/2014/main" id="{A2733C45-7C53-2BC5-3F62-D069650A79C9}"/>
              </a:ext>
            </a:extLst>
          </p:cNvPr>
          <p:cNvSpPr>
            <a:spLocks noGrp="1"/>
          </p:cNvSpPr>
          <p:nvPr>
            <p:ph type="body" sz="quarter" idx="13"/>
          </p:nvPr>
        </p:nvSpPr>
        <p:spPr>
          <a:xfrm>
            <a:off x="4389120" y="4308475"/>
            <a:ext cx="3932238" cy="588963"/>
          </a:xfrm>
        </p:spPr>
        <p:txBody>
          <a:bodyPr lIns="0" tIns="0" rIns="0" bIns="0">
            <a:noAutofit/>
          </a:bodyPr>
          <a:lstStyle>
            <a:lvl1pPr marL="0" indent="0">
              <a:buNone/>
              <a:defRPr sz="2400"/>
            </a:lvl1pPr>
          </a:lstStyle>
          <a:p>
            <a:pPr lvl="0"/>
            <a:r>
              <a:rPr lang="en-US"/>
              <a:t>Click to edit Master text styles</a:t>
            </a:r>
          </a:p>
        </p:txBody>
      </p:sp>
      <p:sp>
        <p:nvSpPr>
          <p:cNvPr id="56" name="Text Placeholder 54">
            <a:extLst>
              <a:ext uri="{FF2B5EF4-FFF2-40B4-BE49-F238E27FC236}">
                <a16:creationId xmlns:a16="http://schemas.microsoft.com/office/drawing/2014/main" id="{B1D62231-87CB-21EC-CF8C-46276AD1F951}"/>
              </a:ext>
            </a:extLst>
          </p:cNvPr>
          <p:cNvSpPr>
            <a:spLocks noGrp="1"/>
          </p:cNvSpPr>
          <p:nvPr>
            <p:ph type="body" sz="quarter" idx="14" hasCustomPrompt="1"/>
          </p:nvPr>
        </p:nvSpPr>
        <p:spPr>
          <a:xfrm>
            <a:off x="9500616" y="3209544"/>
            <a:ext cx="768096" cy="1627632"/>
          </a:xfrm>
        </p:spPr>
        <p:txBody>
          <a:bodyPr lIns="91440" tIns="45720" rIns="91440" bIns="54864">
            <a:noAutofit/>
          </a:bodyPr>
          <a:lstStyle>
            <a:lvl1pPr marL="0" indent="0">
              <a:buNone/>
              <a:defRPr sz="10000" b="1"/>
            </a:lvl1pPr>
          </a:lstStyle>
          <a:p>
            <a:pPr lvl="0"/>
            <a:r>
              <a:rPr lang="en-US" dirty="0"/>
              <a:t>”</a:t>
            </a:r>
          </a:p>
        </p:txBody>
      </p:sp>
      <p:sp>
        <p:nvSpPr>
          <p:cNvPr id="32" name="Image 1" descr="preencoded.png">
            <a:extLst>
              <a:ext uri="{FF2B5EF4-FFF2-40B4-BE49-F238E27FC236}">
                <a16:creationId xmlns:a16="http://schemas.microsoft.com/office/drawing/2014/main" id="{2A3EC91E-4089-D366-06D3-3E66F93DFAF3}"/>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dirty="0"/>
          </a:p>
        </p:txBody>
      </p:sp>
      <p:sp>
        <p:nvSpPr>
          <p:cNvPr id="53" name="Freeform: Shape 52">
            <a:extLst>
              <a:ext uri="{FF2B5EF4-FFF2-40B4-BE49-F238E27FC236}">
                <a16:creationId xmlns:a16="http://schemas.microsoft.com/office/drawing/2014/main" id="{70F595E1-C910-3710-90E9-AF5FFCE0586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dirty="0"/>
          </a:p>
        </p:txBody>
      </p:sp>
      <p:sp>
        <p:nvSpPr>
          <p:cNvPr id="33" name="Image 4" descr="preencoded.png">
            <a:extLst>
              <a:ext uri="{FF2B5EF4-FFF2-40B4-BE49-F238E27FC236}">
                <a16:creationId xmlns:a16="http://schemas.microsoft.com/office/drawing/2014/main" id="{EC46DC71-C12A-96C8-3FE2-AA95AB58B349}"/>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p>
            <a:endParaRPr lang="en-US" dirty="0"/>
          </a:p>
        </p:txBody>
      </p:sp>
      <p:sp>
        <p:nvSpPr>
          <p:cNvPr id="29" name="Freeform 70">
            <a:extLst>
              <a:ext uri="{FF2B5EF4-FFF2-40B4-BE49-F238E27FC236}">
                <a16:creationId xmlns:a16="http://schemas.microsoft.com/office/drawing/2014/main" id="{AA39EF58-54F1-4AC9-1D83-2E7DEEAAEA6A}"/>
              </a:ext>
            </a:extLst>
          </p:cNvPr>
          <p:cNvSpPr>
            <a:spLocks/>
          </p:cNvSpPr>
          <p:nvPr userDrawn="1"/>
        </p:nvSpPr>
        <p:spPr bwMode="auto">
          <a:xfrm flipH="1">
            <a:off x="2535251"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31" name="Freeform 70">
            <a:extLst>
              <a:ext uri="{FF2B5EF4-FFF2-40B4-BE49-F238E27FC236}">
                <a16:creationId xmlns:a16="http://schemas.microsoft.com/office/drawing/2014/main" id="{0C320934-59CC-4123-C7C1-FEEE89F3045F}"/>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52850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C43996-DAC9-130F-CB05-4A8A90381D37}"/>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758905" y="2392023"/>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758905" y="4989515"/>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916885" y="5599755"/>
            <a:ext cx="2283472" cy="365125"/>
          </a:xfrm>
        </p:spPr>
        <p:txBody>
          <a:bodyPr anchor="ctr">
            <a:noAutofit/>
          </a:bodyPr>
          <a:lstStyle>
            <a:lvl1pPr marL="0" indent="0" algn="ctr">
              <a:buNone/>
              <a:defRPr sz="1400"/>
            </a:lvl1pPr>
          </a:lstStyle>
          <a:p>
            <a:pPr lvl="0"/>
            <a:r>
              <a:rPr lang="en-US" dirty="0"/>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517361" y="2392619"/>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516747" y="4990111"/>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674073" y="5600351"/>
            <a:ext cx="2283472" cy="365125"/>
          </a:xfrm>
        </p:spPr>
        <p:txBody>
          <a:bodyPr anchor="ctr">
            <a:noAutofit/>
          </a:bodyPr>
          <a:lstStyle>
            <a:lvl1pPr marL="0" indent="0" algn="ctr">
              <a:buNone/>
              <a:defRPr sz="1400"/>
            </a:lvl1pPr>
          </a:lstStyle>
          <a:p>
            <a:pPr lvl="0"/>
            <a:r>
              <a:rPr lang="en-US" dirty="0"/>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275817"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274589"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432529" y="5600947"/>
            <a:ext cx="2283472" cy="365125"/>
          </a:xfrm>
        </p:spPr>
        <p:txBody>
          <a:bodyPr anchor="ctr">
            <a:noAutofit/>
          </a:bodyPr>
          <a:lstStyle>
            <a:lvl1pPr marL="0" indent="0" algn="ctr">
              <a:buNone/>
              <a:defRPr sz="1400"/>
            </a:lvl1pPr>
          </a:lstStyle>
          <a:p>
            <a:pPr lvl="0"/>
            <a:r>
              <a:rPr lang="en-US" dirty="0"/>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9034272"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9032431"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9190984" y="5600947"/>
            <a:ext cx="2283472" cy="365125"/>
          </a:xfrm>
        </p:spPr>
        <p:txBody>
          <a:bodyPr anchor="ctr">
            <a:noAutofit/>
          </a:bodyPr>
          <a:lstStyle>
            <a:lvl1pPr marL="0" indent="0" algn="ctr">
              <a:buNone/>
              <a:defRPr sz="1400"/>
            </a:lvl1pPr>
          </a:lstStyle>
          <a:p>
            <a:pPr lvl="0"/>
            <a:r>
              <a:rPr lang="en-US" dirty="0"/>
              <a:t>Title</a:t>
            </a:r>
          </a:p>
        </p:txBody>
      </p:sp>
    </p:spTree>
    <p:extLst>
      <p:ext uri="{BB962C8B-B14F-4D97-AF65-F5344CB8AC3E}">
        <p14:creationId xmlns:p14="http://schemas.microsoft.com/office/powerpoint/2010/main" val="2586653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a:xfrm>
            <a:off x="758952" y="539496"/>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1271016"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1271016"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1271016" y="3616960"/>
            <a:ext cx="2029968" cy="182880"/>
          </a:xfrm>
        </p:spPr>
        <p:txBody>
          <a:bodyPr anchor="ctr">
            <a:noAutofit/>
          </a:bodyPr>
          <a:lstStyle>
            <a:lvl1pPr marL="0" indent="0" algn="ctr">
              <a:buNone/>
              <a:defRPr sz="1200" spc="20" baseline="0"/>
            </a:lvl1pPr>
          </a:lstStyle>
          <a:p>
            <a:pPr lvl="0"/>
            <a:r>
              <a:rPr lang="en-US" dirty="0"/>
              <a:t>Title</a:t>
            </a:r>
          </a:p>
        </p:txBody>
      </p:sp>
      <p:sp>
        <p:nvSpPr>
          <p:cNvPr id="10" name="Picture Placeholder 16">
            <a:extLst>
              <a:ext uri="{FF2B5EF4-FFF2-40B4-BE49-F238E27FC236}">
                <a16:creationId xmlns:a16="http://schemas.microsoft.com/office/drawing/2014/main" id="{BB749B9A-080F-37C0-08E6-909A5DA554D4}"/>
              </a:ext>
            </a:extLst>
          </p:cNvPr>
          <p:cNvSpPr>
            <a:spLocks noGrp="1"/>
          </p:cNvSpPr>
          <p:nvPr>
            <p:ph type="pic" sz="quarter" idx="25"/>
          </p:nvPr>
        </p:nvSpPr>
        <p:spPr>
          <a:xfrm>
            <a:off x="1271016"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4" name="Text Placeholder 18">
            <a:extLst>
              <a:ext uri="{FF2B5EF4-FFF2-40B4-BE49-F238E27FC236}">
                <a16:creationId xmlns:a16="http://schemas.microsoft.com/office/drawing/2014/main" id="{C4C7516E-0853-87BE-108B-697DD8E0DA75}"/>
              </a:ext>
            </a:extLst>
          </p:cNvPr>
          <p:cNvSpPr>
            <a:spLocks noGrp="1"/>
          </p:cNvSpPr>
          <p:nvPr>
            <p:ph type="body" sz="quarter" idx="29" hasCustomPrompt="1"/>
          </p:nvPr>
        </p:nvSpPr>
        <p:spPr>
          <a:xfrm>
            <a:off x="1271016"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5" name="Text Placeholder 20">
            <a:extLst>
              <a:ext uri="{FF2B5EF4-FFF2-40B4-BE49-F238E27FC236}">
                <a16:creationId xmlns:a16="http://schemas.microsoft.com/office/drawing/2014/main" id="{FB1A74E1-7CEB-F501-F998-7361A20F7349}"/>
              </a:ext>
            </a:extLst>
          </p:cNvPr>
          <p:cNvSpPr>
            <a:spLocks noGrp="1"/>
          </p:cNvSpPr>
          <p:nvPr>
            <p:ph type="body" sz="quarter" idx="30" hasCustomPrompt="1"/>
          </p:nvPr>
        </p:nvSpPr>
        <p:spPr>
          <a:xfrm>
            <a:off x="1271016" y="6215888"/>
            <a:ext cx="2029968" cy="182880"/>
          </a:xfrm>
        </p:spPr>
        <p:txBody>
          <a:bodyPr anchor="ctr">
            <a:noAutofit/>
          </a:bodyPr>
          <a:lstStyle>
            <a:lvl1pPr marL="0" indent="0" algn="ctr">
              <a:buNone/>
              <a:defRPr sz="1200" spc="20" baseline="0"/>
            </a:lvl1pPr>
          </a:lstStyle>
          <a:p>
            <a:pPr lvl="0"/>
            <a:r>
              <a:rPr lang="en-US" dirty="0"/>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828288"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828288"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828288" y="3616960"/>
            <a:ext cx="2029968" cy="182880"/>
          </a:xfrm>
        </p:spPr>
        <p:txBody>
          <a:bodyPr anchor="ctr">
            <a:noAutofit/>
          </a:bodyPr>
          <a:lstStyle>
            <a:lvl1pPr marL="0" indent="0" algn="ctr">
              <a:buNone/>
              <a:defRPr sz="1200" spc="20" baseline="0"/>
            </a:lvl1pPr>
          </a:lstStyle>
          <a:p>
            <a:pPr lvl="0"/>
            <a:r>
              <a:rPr lang="en-US" dirty="0"/>
              <a:t>Title</a:t>
            </a:r>
          </a:p>
        </p:txBody>
      </p:sp>
      <p:sp>
        <p:nvSpPr>
          <p:cNvPr id="11" name="Picture Placeholder 16">
            <a:extLst>
              <a:ext uri="{FF2B5EF4-FFF2-40B4-BE49-F238E27FC236}">
                <a16:creationId xmlns:a16="http://schemas.microsoft.com/office/drawing/2014/main" id="{B5D5100A-3D51-45DB-3A84-9E7FB85261E3}"/>
              </a:ext>
            </a:extLst>
          </p:cNvPr>
          <p:cNvSpPr>
            <a:spLocks noGrp="1"/>
          </p:cNvSpPr>
          <p:nvPr>
            <p:ph type="pic" sz="quarter" idx="26"/>
          </p:nvPr>
        </p:nvSpPr>
        <p:spPr>
          <a:xfrm>
            <a:off x="3828288"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6" name="Text Placeholder 18">
            <a:extLst>
              <a:ext uri="{FF2B5EF4-FFF2-40B4-BE49-F238E27FC236}">
                <a16:creationId xmlns:a16="http://schemas.microsoft.com/office/drawing/2014/main" id="{B775B771-678A-D917-7FE0-5DA7A23CCE25}"/>
              </a:ext>
            </a:extLst>
          </p:cNvPr>
          <p:cNvSpPr>
            <a:spLocks noGrp="1"/>
          </p:cNvSpPr>
          <p:nvPr>
            <p:ph type="body" sz="quarter" idx="31" hasCustomPrompt="1"/>
          </p:nvPr>
        </p:nvSpPr>
        <p:spPr>
          <a:xfrm>
            <a:off x="3828288"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8" name="Text Placeholder 20">
            <a:extLst>
              <a:ext uri="{FF2B5EF4-FFF2-40B4-BE49-F238E27FC236}">
                <a16:creationId xmlns:a16="http://schemas.microsoft.com/office/drawing/2014/main" id="{AA2B9540-B92A-AD9C-C01A-B08A98BF8455}"/>
              </a:ext>
            </a:extLst>
          </p:cNvPr>
          <p:cNvSpPr>
            <a:spLocks noGrp="1"/>
          </p:cNvSpPr>
          <p:nvPr>
            <p:ph type="body" sz="quarter" idx="32" hasCustomPrompt="1"/>
          </p:nvPr>
        </p:nvSpPr>
        <p:spPr>
          <a:xfrm>
            <a:off x="3828288" y="6215888"/>
            <a:ext cx="2029968" cy="182880"/>
          </a:xfrm>
        </p:spPr>
        <p:txBody>
          <a:bodyPr anchor="ctr">
            <a:noAutofit/>
          </a:bodyPr>
          <a:lstStyle>
            <a:lvl1pPr marL="0" indent="0" algn="ctr">
              <a:buNone/>
              <a:defRPr sz="1200" spc="20" baseline="0"/>
            </a:lvl1pPr>
          </a:lstStyle>
          <a:p>
            <a:pPr lvl="0"/>
            <a:r>
              <a:rPr lang="en-US" dirty="0"/>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385560"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385560"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385560" y="3616960"/>
            <a:ext cx="2029968" cy="182880"/>
          </a:xfrm>
        </p:spPr>
        <p:txBody>
          <a:bodyPr anchor="ctr">
            <a:noAutofit/>
          </a:bodyPr>
          <a:lstStyle>
            <a:lvl1pPr marL="0" indent="0" algn="ctr">
              <a:buNone/>
              <a:defRPr sz="1200" spc="20" baseline="0"/>
            </a:lvl1pPr>
          </a:lstStyle>
          <a:p>
            <a:pPr lvl="0"/>
            <a:r>
              <a:rPr lang="en-US" dirty="0"/>
              <a:t>Title</a:t>
            </a:r>
          </a:p>
        </p:txBody>
      </p:sp>
      <p:sp>
        <p:nvSpPr>
          <p:cNvPr id="12" name="Picture Placeholder 16">
            <a:extLst>
              <a:ext uri="{FF2B5EF4-FFF2-40B4-BE49-F238E27FC236}">
                <a16:creationId xmlns:a16="http://schemas.microsoft.com/office/drawing/2014/main" id="{3D2AAC25-9404-1F6F-200C-5660F4995858}"/>
              </a:ext>
            </a:extLst>
          </p:cNvPr>
          <p:cNvSpPr>
            <a:spLocks noGrp="1"/>
          </p:cNvSpPr>
          <p:nvPr>
            <p:ph type="pic" sz="quarter" idx="27"/>
          </p:nvPr>
        </p:nvSpPr>
        <p:spPr>
          <a:xfrm>
            <a:off x="6385560"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0" name="Text Placeholder 18">
            <a:extLst>
              <a:ext uri="{FF2B5EF4-FFF2-40B4-BE49-F238E27FC236}">
                <a16:creationId xmlns:a16="http://schemas.microsoft.com/office/drawing/2014/main" id="{AE4677E1-AC1B-AB9C-5E0C-794903DD1CEB}"/>
              </a:ext>
            </a:extLst>
          </p:cNvPr>
          <p:cNvSpPr>
            <a:spLocks noGrp="1"/>
          </p:cNvSpPr>
          <p:nvPr>
            <p:ph type="body" sz="quarter" idx="33" hasCustomPrompt="1"/>
          </p:nvPr>
        </p:nvSpPr>
        <p:spPr>
          <a:xfrm>
            <a:off x="6385560"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1" name="Text Placeholder 20">
            <a:extLst>
              <a:ext uri="{FF2B5EF4-FFF2-40B4-BE49-F238E27FC236}">
                <a16:creationId xmlns:a16="http://schemas.microsoft.com/office/drawing/2014/main" id="{826BBF6C-7198-3C15-CDCB-E72B08709C1F}"/>
              </a:ext>
            </a:extLst>
          </p:cNvPr>
          <p:cNvSpPr>
            <a:spLocks noGrp="1"/>
          </p:cNvSpPr>
          <p:nvPr>
            <p:ph type="body" sz="quarter" idx="34" hasCustomPrompt="1"/>
          </p:nvPr>
        </p:nvSpPr>
        <p:spPr>
          <a:xfrm>
            <a:off x="6385560" y="6215888"/>
            <a:ext cx="2029968" cy="182880"/>
          </a:xfrm>
        </p:spPr>
        <p:txBody>
          <a:bodyPr anchor="ctr">
            <a:noAutofit/>
          </a:bodyPr>
          <a:lstStyle>
            <a:lvl1pPr marL="0" indent="0" algn="ctr">
              <a:buNone/>
              <a:defRPr sz="1200" spc="20" baseline="0"/>
            </a:lvl1pPr>
          </a:lstStyle>
          <a:p>
            <a:pPr lvl="0"/>
            <a:r>
              <a:rPr lang="en-US" dirty="0"/>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8942832"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8942832"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8942832" y="3616960"/>
            <a:ext cx="2029968" cy="182880"/>
          </a:xfrm>
        </p:spPr>
        <p:txBody>
          <a:bodyPr anchor="ctr">
            <a:noAutofit/>
          </a:bodyPr>
          <a:lstStyle>
            <a:lvl1pPr marL="0" indent="0" algn="ctr">
              <a:buNone/>
              <a:defRPr sz="1200" spc="20" baseline="0"/>
            </a:lvl1pPr>
          </a:lstStyle>
          <a:p>
            <a:pPr lvl="0"/>
            <a:r>
              <a:rPr lang="en-US" dirty="0"/>
              <a:t>Title</a:t>
            </a:r>
          </a:p>
        </p:txBody>
      </p:sp>
      <p:sp>
        <p:nvSpPr>
          <p:cNvPr id="13" name="Picture Placeholder 16">
            <a:extLst>
              <a:ext uri="{FF2B5EF4-FFF2-40B4-BE49-F238E27FC236}">
                <a16:creationId xmlns:a16="http://schemas.microsoft.com/office/drawing/2014/main" id="{90CBAA5D-3D9B-0CB5-E527-996433638BE3}"/>
              </a:ext>
            </a:extLst>
          </p:cNvPr>
          <p:cNvSpPr>
            <a:spLocks noGrp="1"/>
          </p:cNvSpPr>
          <p:nvPr>
            <p:ph type="pic" sz="quarter" idx="28"/>
          </p:nvPr>
        </p:nvSpPr>
        <p:spPr>
          <a:xfrm>
            <a:off x="8942832"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32" name="Text Placeholder 18">
            <a:extLst>
              <a:ext uri="{FF2B5EF4-FFF2-40B4-BE49-F238E27FC236}">
                <a16:creationId xmlns:a16="http://schemas.microsoft.com/office/drawing/2014/main" id="{5B47333C-2F5E-FA7D-5DD1-191E0F421B61}"/>
              </a:ext>
            </a:extLst>
          </p:cNvPr>
          <p:cNvSpPr>
            <a:spLocks noGrp="1"/>
          </p:cNvSpPr>
          <p:nvPr>
            <p:ph type="body" sz="quarter" idx="35" hasCustomPrompt="1"/>
          </p:nvPr>
        </p:nvSpPr>
        <p:spPr>
          <a:xfrm>
            <a:off x="8942832"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3" name="Text Placeholder 20">
            <a:extLst>
              <a:ext uri="{FF2B5EF4-FFF2-40B4-BE49-F238E27FC236}">
                <a16:creationId xmlns:a16="http://schemas.microsoft.com/office/drawing/2014/main" id="{D0AA2AE2-5A11-76D4-4D9C-B6B24D1419D0}"/>
              </a:ext>
            </a:extLst>
          </p:cNvPr>
          <p:cNvSpPr>
            <a:spLocks noGrp="1"/>
          </p:cNvSpPr>
          <p:nvPr>
            <p:ph type="body" sz="quarter" idx="36" hasCustomPrompt="1"/>
          </p:nvPr>
        </p:nvSpPr>
        <p:spPr>
          <a:xfrm>
            <a:off x="8942832" y="6215888"/>
            <a:ext cx="2029968" cy="182880"/>
          </a:xfrm>
        </p:spPr>
        <p:txBody>
          <a:bodyPr anchor="ctr">
            <a:noAutofit/>
          </a:bodyPr>
          <a:lstStyle>
            <a:lvl1pPr marL="0" indent="0" algn="ctr">
              <a:buNone/>
              <a:defRPr sz="1200" spc="20" baseline="0"/>
            </a:lvl1pPr>
          </a:lstStyle>
          <a:p>
            <a:pPr lvl="0"/>
            <a:r>
              <a:rPr lang="en-US" dirty="0"/>
              <a:t>Title</a:t>
            </a:r>
          </a:p>
        </p:txBody>
      </p:sp>
    </p:spTree>
    <p:extLst>
      <p:ext uri="{BB962C8B-B14F-4D97-AF65-F5344CB8AC3E}">
        <p14:creationId xmlns:p14="http://schemas.microsoft.com/office/powerpoint/2010/main" val="1900709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8952" y="1216152"/>
            <a:ext cx="10671048" cy="76809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758952" y="2103120"/>
            <a:ext cx="1067104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21792" y="457200"/>
            <a:ext cx="3200400" cy="274320"/>
          </a:xfrm>
          <a:prstGeom prst="rect">
            <a:avLst/>
          </a:prstGeom>
        </p:spPr>
        <p:txBody>
          <a:bodyPr vert="horz" lIns="91440" tIns="45720" rIns="91440" bIns="45720" rtlCol="0" anchor="ctr"/>
          <a:lstStyle>
            <a:lvl1pPr algn="l">
              <a:defRPr sz="1200">
                <a:solidFill>
                  <a:schemeClr val="accent6"/>
                </a:solidFill>
                <a:latin typeface="Arial" panose="020B0604020202020204" pitchFamily="34" charset="0"/>
                <a:cs typeface="Arial" panose="020B060402020202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10945368" y="457200"/>
            <a:ext cx="987552" cy="274320"/>
          </a:xfrm>
          <a:prstGeom prst="rect">
            <a:avLst/>
          </a:prstGeom>
        </p:spPr>
        <p:txBody>
          <a:bodyPr vert="horz" lIns="91440" tIns="45720" rIns="91440" bIns="45720" rtlCol="0" anchor="ctr"/>
          <a:lstStyle>
            <a:lvl1pPr algn="ctr">
              <a:defRPr sz="1200">
                <a:solidFill>
                  <a:schemeClr val="accent6"/>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4833434"/>
      </p:ext>
    </p:extLst>
  </p:cSld>
  <p:clrMap bg1="lt1" tx1="dk1" bg2="lt2" tx2="dk2" accent1="accent1" accent2="accent2" accent3="accent3" accent4="accent4" accent5="accent5" accent6="accent6" hlink="hlink" folHlink="folHlink"/>
  <p:sldLayoutIdLst>
    <p:sldLayoutId id="2147483651" r:id="rId1"/>
    <p:sldLayoutId id="2147483663" r:id="rId2"/>
    <p:sldLayoutId id="2147483652" r:id="rId3"/>
    <p:sldLayoutId id="2147483653" r:id="rId4"/>
    <p:sldLayoutId id="2147483664" r:id="rId5"/>
    <p:sldLayoutId id="2147483667" r:id="rId6"/>
    <p:sldLayoutId id="2147483668" r:id="rId7"/>
    <p:sldLayoutId id="2147483669" r:id="rId8"/>
    <p:sldLayoutId id="2147483673" r:id="rId9"/>
    <p:sldLayoutId id="2147483670" r:id="rId10"/>
    <p:sldLayoutId id="2147483671" r:id="rId11"/>
    <p:sldLayoutId id="2147483655" r:id="rId12"/>
    <p:sldLayoutId id="2147483674" r:id="rId13"/>
    <p:sldLayoutId id="2147483675" r:id="rId14"/>
    <p:sldLayoutId id="2147483676" r:id="rId15"/>
    <p:sldLayoutId id="2147483654" r:id="rId16"/>
    <p:sldLayoutId id="2147483656" r:id="rId17"/>
    <p:sldLayoutId id="2147483657" r:id="rId18"/>
    <p:sldLayoutId id="2147483658" r:id="rId19"/>
    <p:sldLayoutId id="2147483659" r:id="rId20"/>
  </p:sldLayoutIdLst>
  <p:hf hdr="0" dt="0"/>
  <p:txStyles>
    <p:titleStyle>
      <a:lvl1pPr algn="ctr" defTabSz="914400" rtl="0" eaLnBrk="1" latinLnBrk="0" hangingPunct="1">
        <a:lnSpc>
          <a:spcPts val="4875"/>
        </a:lnSpc>
        <a:spcBef>
          <a:spcPct val="0"/>
        </a:spcBef>
        <a:buNone/>
        <a:defRPr sz="4400" b="1" kern="1200" cap="all" baseline="0">
          <a:solidFill>
            <a:schemeClr val="accent6"/>
          </a:solidFill>
          <a:latin typeface="+mj-lt"/>
          <a:ea typeface="+mj-ea"/>
          <a:cs typeface="+mj-cs"/>
        </a:defRPr>
      </a:lvl1pPr>
    </p:titleStyle>
    <p:body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4.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4.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1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3.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8.jpeg"/></Relationships>
</file>

<file path=ppt/slides/_rels/slide2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10.JPG"/><Relationship Id="rId1" Type="http://schemas.openxmlformats.org/officeDocument/2006/relationships/slideLayout" Target="../slideLayouts/slideLayout9.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 Id="rId9" Type="http://schemas.openxmlformats.org/officeDocument/2006/relationships/image" Target="../media/image17.JP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60D9-9D47-C0BB-B2B4-4B6F2B36CFCC}"/>
              </a:ext>
            </a:extLst>
          </p:cNvPr>
          <p:cNvSpPr>
            <a:spLocks noGrp="1"/>
          </p:cNvSpPr>
          <p:nvPr>
            <p:ph type="ctrTitle"/>
          </p:nvPr>
        </p:nvSpPr>
        <p:spPr>
          <a:xfrm>
            <a:off x="3480045" y="3241039"/>
            <a:ext cx="5385816" cy="1225296"/>
          </a:xfrm>
        </p:spPr>
        <p:txBody>
          <a:bodyPr/>
          <a:lstStyle/>
          <a:p>
            <a:r>
              <a:rPr lang="en-US" dirty="0"/>
              <a:t>WELCOME TO YEAR 3</a:t>
            </a:r>
            <a:br>
              <a:rPr lang="en-US" dirty="0"/>
            </a:br>
            <a:endParaRPr lang="en-US" dirty="0"/>
          </a:p>
        </p:txBody>
      </p:sp>
      <p:pic>
        <p:nvPicPr>
          <p:cNvPr id="5" name="Picture 4">
            <a:extLst>
              <a:ext uri="{FF2B5EF4-FFF2-40B4-BE49-F238E27FC236}">
                <a16:creationId xmlns:a16="http://schemas.microsoft.com/office/drawing/2014/main" id="{ED85D2BF-8F91-252A-37FD-FF5B9261F6A9}"/>
              </a:ext>
            </a:extLst>
          </p:cNvPr>
          <p:cNvPicPr>
            <a:picLocks noChangeAspect="1"/>
          </p:cNvPicPr>
          <p:nvPr/>
        </p:nvPicPr>
        <p:blipFill>
          <a:blip r:embed="rId2"/>
          <a:stretch>
            <a:fillRect/>
          </a:stretch>
        </p:blipFill>
        <p:spPr>
          <a:xfrm>
            <a:off x="5162017" y="407630"/>
            <a:ext cx="2021872" cy="2852713"/>
          </a:xfrm>
          <a:prstGeom prst="rect">
            <a:avLst/>
          </a:prstGeom>
        </p:spPr>
      </p:pic>
      <p:sp>
        <p:nvSpPr>
          <p:cNvPr id="8" name="Content Placeholder 2">
            <a:extLst>
              <a:ext uri="{FF2B5EF4-FFF2-40B4-BE49-F238E27FC236}">
                <a16:creationId xmlns:a16="http://schemas.microsoft.com/office/drawing/2014/main" id="{6EF75F4C-0D1C-58B4-1740-DAFBE174CDA8}"/>
              </a:ext>
            </a:extLst>
          </p:cNvPr>
          <p:cNvSpPr txBox="1">
            <a:spLocks/>
          </p:cNvSpPr>
          <p:nvPr/>
        </p:nvSpPr>
        <p:spPr>
          <a:xfrm>
            <a:off x="195074" y="1833987"/>
            <a:ext cx="2558286" cy="4612640"/>
          </a:xfrm>
          <a:prstGeom prst="rect">
            <a:avLst/>
          </a:prstGeom>
          <a:solidFill>
            <a:schemeClr val="bg1">
              <a:lumMod val="75000"/>
            </a:schemeClr>
          </a:solidFill>
        </p:spPr>
        <p:txBody>
          <a:bodyPr vert="horz" lIns="0" tIns="0" rIns="0" bIns="0" rtlCol="0">
            <a:noAutofit/>
          </a:bodyPr>
          <a:lstStyle>
            <a:lvl1pPr marL="0" indent="0" algn="ctr" defTabSz="914400" rtl="0" eaLnBrk="1" latinLnBrk="0" hangingPunct="1">
              <a:lnSpc>
                <a:spcPct val="100000"/>
              </a:lnSpc>
              <a:spcBef>
                <a:spcPts val="360"/>
              </a:spcBef>
              <a:buFont typeface="Arial" panose="020B0604020202020204" pitchFamily="34" charset="0"/>
              <a:buNone/>
              <a:defRPr sz="2400" kern="1200">
                <a:solidFill>
                  <a:schemeClr val="accent6"/>
                </a:solidFill>
                <a:latin typeface="+mn-lt"/>
                <a:ea typeface="+mn-ea"/>
                <a:cs typeface="+mn-cs"/>
              </a:defRPr>
            </a:lvl1pPr>
            <a:lvl2pPr marL="457200" indent="0" algn="ctr" defTabSz="914400" rtl="0" eaLnBrk="1" latinLnBrk="0" hangingPunct="1">
              <a:lnSpc>
                <a:spcPct val="100000"/>
              </a:lnSpc>
              <a:spcBef>
                <a:spcPts val="360"/>
              </a:spcBef>
              <a:buFont typeface="Arial" panose="020B0604020202020204" pitchFamily="34" charset="0"/>
              <a:buNone/>
              <a:defRPr sz="2000" kern="1200">
                <a:solidFill>
                  <a:schemeClr val="accent6"/>
                </a:solidFill>
                <a:latin typeface="+mn-lt"/>
                <a:ea typeface="+mn-ea"/>
                <a:cs typeface="+mn-cs"/>
              </a:defRPr>
            </a:lvl2pPr>
            <a:lvl3pPr marL="914400" indent="0" algn="ctr" defTabSz="914400" rtl="0" eaLnBrk="1" latinLnBrk="0" hangingPunct="1">
              <a:lnSpc>
                <a:spcPct val="100000"/>
              </a:lnSpc>
              <a:spcBef>
                <a:spcPts val="360"/>
              </a:spcBef>
              <a:buFont typeface="Arial" panose="020B0604020202020204" pitchFamily="34" charset="0"/>
              <a:buNone/>
              <a:defRPr sz="1800" kern="1200">
                <a:solidFill>
                  <a:schemeClr val="accent6"/>
                </a:solidFill>
                <a:latin typeface="+mn-lt"/>
                <a:ea typeface="+mn-ea"/>
                <a:cs typeface="+mn-cs"/>
              </a:defRPr>
            </a:lvl3pPr>
            <a:lvl4pPr marL="1371600" indent="0" algn="ctr" defTabSz="914400" rtl="0" eaLnBrk="1" latinLnBrk="0" hangingPunct="1">
              <a:lnSpc>
                <a:spcPct val="100000"/>
              </a:lnSpc>
              <a:spcBef>
                <a:spcPts val="360"/>
              </a:spcBef>
              <a:buFont typeface="Arial" panose="020B0604020202020204" pitchFamily="34" charset="0"/>
              <a:buNone/>
              <a:defRPr sz="1600" kern="1200">
                <a:solidFill>
                  <a:schemeClr val="accent6"/>
                </a:solidFill>
                <a:latin typeface="+mn-lt"/>
                <a:ea typeface="+mn-ea"/>
                <a:cs typeface="+mn-cs"/>
              </a:defRPr>
            </a:lvl4pPr>
            <a:lvl5pPr marL="1828800" indent="0" algn="ctr" defTabSz="914400" rtl="0" eaLnBrk="1" latinLnBrk="0" hangingPunct="1">
              <a:lnSpc>
                <a:spcPct val="100000"/>
              </a:lnSpc>
              <a:spcBef>
                <a:spcPts val="360"/>
              </a:spcBef>
              <a:buFont typeface="Arial" panose="020B0604020202020204" pitchFamily="34" charset="0"/>
              <a:buNone/>
              <a:defRPr sz="1600" kern="1200">
                <a:solidFill>
                  <a:schemeClr val="accent6"/>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solidFill>
                  <a:schemeClr val="tx1"/>
                </a:solidFill>
              </a:rPr>
              <a:t>Introduction​</a:t>
            </a:r>
          </a:p>
          <a:p>
            <a:pPr algn="l"/>
            <a:r>
              <a:rPr lang="en-US" dirty="0">
                <a:solidFill>
                  <a:schemeClr val="tx1"/>
                </a:solidFill>
              </a:rPr>
              <a:t>Meet our team</a:t>
            </a:r>
          </a:p>
          <a:p>
            <a:pPr algn="l"/>
            <a:r>
              <a:rPr lang="en-US" b="1" u="sng" dirty="0">
                <a:solidFill>
                  <a:schemeClr val="tx1"/>
                </a:solidFill>
              </a:rPr>
              <a:t>English</a:t>
            </a:r>
            <a:r>
              <a:rPr lang="en-US" dirty="0">
                <a:solidFill>
                  <a:schemeClr val="tx1"/>
                </a:solidFill>
              </a:rPr>
              <a:t> Writing </a:t>
            </a:r>
          </a:p>
          <a:p>
            <a:pPr algn="l"/>
            <a:r>
              <a:rPr lang="en-US" dirty="0">
                <a:solidFill>
                  <a:schemeClr val="tx1"/>
                </a:solidFill>
              </a:rPr>
              <a:t>and Reading</a:t>
            </a:r>
          </a:p>
          <a:p>
            <a:pPr algn="l"/>
            <a:r>
              <a:rPr lang="en-US" b="1" u="sng" dirty="0">
                <a:solidFill>
                  <a:schemeClr val="tx1"/>
                </a:solidFill>
              </a:rPr>
              <a:t>Handwriting</a:t>
            </a:r>
          </a:p>
          <a:p>
            <a:pPr algn="l"/>
            <a:r>
              <a:rPr lang="en-US" b="1" u="sng" dirty="0">
                <a:solidFill>
                  <a:schemeClr val="tx1"/>
                </a:solidFill>
              </a:rPr>
              <a:t>Mathematics</a:t>
            </a:r>
          </a:p>
          <a:p>
            <a:pPr algn="l"/>
            <a:r>
              <a:rPr lang="en-US" dirty="0">
                <a:solidFill>
                  <a:schemeClr val="tx1"/>
                </a:solidFill>
              </a:rPr>
              <a:t>Times Tables</a:t>
            </a:r>
          </a:p>
          <a:p>
            <a:pPr algn="l"/>
            <a:r>
              <a:rPr lang="en-US" sz="2400" b="1" u="sng" dirty="0">
                <a:solidFill>
                  <a:schemeClr val="tx1"/>
                </a:solidFill>
              </a:rPr>
              <a:t>Science</a:t>
            </a:r>
          </a:p>
          <a:p>
            <a:pPr algn="l"/>
            <a:r>
              <a:rPr lang="en-US" sz="2400" b="1" u="sng" dirty="0">
                <a:solidFill>
                  <a:schemeClr val="tx1"/>
                </a:solidFill>
              </a:rPr>
              <a:t>Humanities-</a:t>
            </a:r>
            <a:r>
              <a:rPr lang="en-US" sz="2400" dirty="0">
                <a:solidFill>
                  <a:schemeClr val="tx1"/>
                </a:solidFill>
              </a:rPr>
              <a:t> Geography and History</a:t>
            </a:r>
          </a:p>
          <a:p>
            <a:endParaRPr lang="en-US" dirty="0">
              <a:solidFill>
                <a:schemeClr val="tx1"/>
              </a:solidFill>
            </a:endParaRPr>
          </a:p>
        </p:txBody>
      </p:sp>
      <p:sp>
        <p:nvSpPr>
          <p:cNvPr id="9" name="TextBox 8">
            <a:extLst>
              <a:ext uri="{FF2B5EF4-FFF2-40B4-BE49-F238E27FC236}">
                <a16:creationId xmlns:a16="http://schemas.microsoft.com/office/drawing/2014/main" id="{C6587D95-7CA9-8CB3-1D74-9E4873CA1BD0}"/>
              </a:ext>
            </a:extLst>
          </p:cNvPr>
          <p:cNvSpPr txBox="1"/>
          <p:nvPr/>
        </p:nvSpPr>
        <p:spPr>
          <a:xfrm>
            <a:off x="9673827" y="1833986"/>
            <a:ext cx="2404379" cy="4801314"/>
          </a:xfrm>
          <a:prstGeom prst="rect">
            <a:avLst/>
          </a:prstGeom>
          <a:solidFill>
            <a:schemeClr val="bg1">
              <a:lumMod val="75000"/>
            </a:schemeClr>
          </a:solidFill>
        </p:spPr>
        <p:txBody>
          <a:bodyPr wrap="square" rtlCol="0">
            <a:spAutoFit/>
          </a:bodyPr>
          <a:lstStyle/>
          <a:p>
            <a:r>
              <a:rPr lang="en-US" sz="2400" b="1" u="sng" dirty="0"/>
              <a:t>RE</a:t>
            </a:r>
          </a:p>
          <a:p>
            <a:r>
              <a:rPr lang="en-US" sz="2400" b="1" u="sng" dirty="0"/>
              <a:t>PSHE</a:t>
            </a:r>
          </a:p>
          <a:p>
            <a:r>
              <a:rPr lang="en-US" sz="2400" b="1" u="sng" dirty="0"/>
              <a:t>Art</a:t>
            </a:r>
          </a:p>
          <a:p>
            <a:r>
              <a:rPr lang="en-US" sz="2400" b="1" dirty="0"/>
              <a:t>Specialist Teaching</a:t>
            </a:r>
          </a:p>
          <a:p>
            <a:r>
              <a:rPr lang="en-US" sz="2400" b="1" dirty="0"/>
              <a:t>Celebrations</a:t>
            </a:r>
          </a:p>
          <a:p>
            <a:r>
              <a:rPr lang="en-US" sz="2400" b="1" dirty="0"/>
              <a:t>Homework</a:t>
            </a:r>
          </a:p>
          <a:p>
            <a:r>
              <a:rPr lang="en-US" sz="2400" b="1" dirty="0"/>
              <a:t>Reminders</a:t>
            </a:r>
          </a:p>
          <a:p>
            <a:r>
              <a:rPr lang="en-US" sz="2400" b="1" dirty="0"/>
              <a:t>Pupil Premium</a:t>
            </a:r>
          </a:p>
          <a:p>
            <a:r>
              <a:rPr lang="en-US" sz="2400" b="1" dirty="0"/>
              <a:t>Useful links</a:t>
            </a:r>
          </a:p>
          <a:p>
            <a:r>
              <a:rPr lang="en-US" sz="2400" b="1" dirty="0"/>
              <a:t>Questions and Answers</a:t>
            </a:r>
          </a:p>
          <a:p>
            <a:endParaRPr lang="en-US" dirty="0"/>
          </a:p>
        </p:txBody>
      </p:sp>
      <p:sp>
        <p:nvSpPr>
          <p:cNvPr id="11" name="Title 1">
            <a:extLst>
              <a:ext uri="{FF2B5EF4-FFF2-40B4-BE49-F238E27FC236}">
                <a16:creationId xmlns:a16="http://schemas.microsoft.com/office/drawing/2014/main" id="{36085289-06F3-CCFA-7AF0-686665BBEEB3}"/>
              </a:ext>
            </a:extLst>
          </p:cNvPr>
          <p:cNvSpPr txBox="1">
            <a:spLocks/>
          </p:cNvSpPr>
          <p:nvPr/>
        </p:nvSpPr>
        <p:spPr>
          <a:xfrm>
            <a:off x="426720" y="672191"/>
            <a:ext cx="5077968" cy="768096"/>
          </a:xfrm>
          <a:prstGeom prst="rect">
            <a:avLst/>
          </a:prstGeom>
        </p:spPr>
        <p:txBody>
          <a:bodyPr vert="horz" lIns="91440" tIns="0" rIns="91440" bIns="45720" rtlCol="0" anchor="t">
            <a:noAutofit/>
          </a:bodyPr>
          <a:lstStyle>
            <a:lvl1pPr algn="ctr" defTabSz="914400" rtl="0" eaLnBrk="1" latinLnBrk="0" hangingPunct="1">
              <a:lnSpc>
                <a:spcPts val="4875"/>
              </a:lnSpc>
              <a:spcBef>
                <a:spcPct val="0"/>
              </a:spcBef>
              <a:buNone/>
              <a:defRPr sz="4400" b="1" kern="1200" cap="all" baseline="0">
                <a:solidFill>
                  <a:schemeClr val="accent6"/>
                </a:solidFill>
                <a:latin typeface="+mj-lt"/>
                <a:ea typeface="+mj-ea"/>
                <a:cs typeface="+mj-cs"/>
              </a:defRPr>
            </a:lvl1pPr>
          </a:lstStyle>
          <a:p>
            <a:pPr algn="l"/>
            <a:r>
              <a:rPr lang="en-US" dirty="0"/>
              <a:t>Agenda</a:t>
            </a:r>
          </a:p>
        </p:txBody>
      </p:sp>
    </p:spTree>
    <p:extLst>
      <p:ext uri="{BB962C8B-B14F-4D97-AF65-F5344CB8AC3E}">
        <p14:creationId xmlns:p14="http://schemas.microsoft.com/office/powerpoint/2010/main" val="2131568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B714F23-7A2B-1D22-96A4-4B76C8550433}"/>
              </a:ext>
            </a:extLst>
          </p:cNvPr>
          <p:cNvPicPr>
            <a:picLocks noChangeAspect="1"/>
          </p:cNvPicPr>
          <p:nvPr/>
        </p:nvPicPr>
        <p:blipFill>
          <a:blip r:embed="rId2"/>
          <a:stretch>
            <a:fillRect/>
          </a:stretch>
        </p:blipFill>
        <p:spPr>
          <a:xfrm>
            <a:off x="3795896" y="710068"/>
            <a:ext cx="7268343" cy="5437863"/>
          </a:xfrm>
          <a:prstGeom prst="rect">
            <a:avLst/>
          </a:prstGeom>
        </p:spPr>
      </p:pic>
    </p:spTree>
    <p:extLst>
      <p:ext uri="{BB962C8B-B14F-4D97-AF65-F5344CB8AC3E}">
        <p14:creationId xmlns:p14="http://schemas.microsoft.com/office/powerpoint/2010/main" val="3170280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219B-7E3A-7E84-6386-37313F0CFB09}"/>
              </a:ext>
            </a:extLst>
          </p:cNvPr>
          <p:cNvSpPr>
            <a:spLocks noGrp="1"/>
          </p:cNvSpPr>
          <p:nvPr>
            <p:ph type="title"/>
          </p:nvPr>
        </p:nvSpPr>
        <p:spPr>
          <a:xfrm>
            <a:off x="2895600" y="130556"/>
            <a:ext cx="6400800" cy="768096"/>
          </a:xfrm>
        </p:spPr>
        <p:txBody>
          <a:bodyPr/>
          <a:lstStyle/>
          <a:p>
            <a:r>
              <a:rPr lang="en-US" sz="4400" b="1" dirty="0">
                <a:solidFill>
                  <a:schemeClr val="accent6"/>
                </a:solidFill>
                <a:latin typeface="Arial Black" panose="020B0604020202020204" pitchFamily="34" charset="0"/>
                <a:cs typeface="Arial Black" panose="020B0604020202020204" pitchFamily="34" charset="0"/>
              </a:rPr>
              <a:t>science</a:t>
            </a:r>
          </a:p>
        </p:txBody>
      </p:sp>
      <p:pic>
        <p:nvPicPr>
          <p:cNvPr id="3074" name="Picture 2" descr="See the source image">
            <a:extLst>
              <a:ext uri="{FF2B5EF4-FFF2-40B4-BE49-F238E27FC236}">
                <a16:creationId xmlns:a16="http://schemas.microsoft.com/office/drawing/2014/main" id="{2BAB188B-9A67-8BE3-1F23-A107F6FE9F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929" y="769205"/>
            <a:ext cx="2167955" cy="197668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ee the source image">
            <a:extLst>
              <a:ext uri="{FF2B5EF4-FFF2-40B4-BE49-F238E27FC236}">
                <a16:creationId xmlns:a16="http://schemas.microsoft.com/office/drawing/2014/main" id="{848B4065-A27A-8F95-FD6A-1DF8C0A2F8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22" t="16088" r="5082" b="7956"/>
          <a:stretch/>
        </p:blipFill>
        <p:spPr bwMode="auto">
          <a:xfrm>
            <a:off x="2895600" y="769205"/>
            <a:ext cx="2886906" cy="21254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930C62D-C2F9-429F-FD36-593928A3F061}"/>
              </a:ext>
            </a:extLst>
          </p:cNvPr>
          <p:cNvSpPr txBox="1"/>
          <p:nvPr/>
        </p:nvSpPr>
        <p:spPr>
          <a:xfrm>
            <a:off x="479929" y="3139440"/>
            <a:ext cx="2415671"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How does your garden grow?</a:t>
            </a:r>
          </a:p>
        </p:txBody>
      </p:sp>
      <p:sp>
        <p:nvSpPr>
          <p:cNvPr id="6" name="TextBox 5">
            <a:extLst>
              <a:ext uri="{FF2B5EF4-FFF2-40B4-BE49-F238E27FC236}">
                <a16:creationId xmlns:a16="http://schemas.microsoft.com/office/drawing/2014/main" id="{B233BD55-F0EB-C40F-2217-D8BCE1C05EBF}"/>
              </a:ext>
            </a:extLst>
          </p:cNvPr>
          <p:cNvSpPr txBox="1"/>
          <p:nvPr/>
        </p:nvSpPr>
        <p:spPr>
          <a:xfrm>
            <a:off x="6389813" y="5904129"/>
            <a:ext cx="2415671"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Forces</a:t>
            </a:r>
          </a:p>
        </p:txBody>
      </p:sp>
      <p:pic>
        <p:nvPicPr>
          <p:cNvPr id="3080" name="Picture 8" descr="See the source image">
            <a:extLst>
              <a:ext uri="{FF2B5EF4-FFF2-40B4-BE49-F238E27FC236}">
                <a16:creationId xmlns:a16="http://schemas.microsoft.com/office/drawing/2014/main" id="{BB64B281-64E7-D58D-1CD8-5AC30076EE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4735" y="769205"/>
            <a:ext cx="1440749" cy="265979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See the source image">
            <a:extLst>
              <a:ext uri="{FF2B5EF4-FFF2-40B4-BE49-F238E27FC236}">
                <a16:creationId xmlns:a16="http://schemas.microsoft.com/office/drawing/2014/main" id="{78ECE959-BF43-A60E-EA7F-CA4A64369A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041102" y="769205"/>
            <a:ext cx="2869460" cy="1912973"/>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See the source image">
            <a:extLst>
              <a:ext uri="{FF2B5EF4-FFF2-40B4-BE49-F238E27FC236}">
                <a16:creationId xmlns:a16="http://schemas.microsoft.com/office/drawing/2014/main" id="{2231FB0E-B666-DBA8-590B-82867CB1ED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8710" y="4179317"/>
            <a:ext cx="2256774" cy="150526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See the source image">
            <a:extLst>
              <a:ext uri="{FF2B5EF4-FFF2-40B4-BE49-F238E27FC236}">
                <a16:creationId xmlns:a16="http://schemas.microsoft.com/office/drawing/2014/main" id="{527C186F-7C29-73AB-1CF9-0EF72A0D8D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2720" y="4139471"/>
            <a:ext cx="2113280" cy="15849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5613155-1D9E-249F-7098-AF0D5B10A4DA}"/>
              </a:ext>
            </a:extLst>
          </p:cNvPr>
          <p:cNvSpPr txBox="1"/>
          <p:nvPr/>
        </p:nvSpPr>
        <p:spPr>
          <a:xfrm>
            <a:off x="3831524" y="5904129"/>
            <a:ext cx="2415671"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Can you see me?</a:t>
            </a:r>
          </a:p>
        </p:txBody>
      </p:sp>
      <p:sp>
        <p:nvSpPr>
          <p:cNvPr id="8" name="TextBox 7">
            <a:extLst>
              <a:ext uri="{FF2B5EF4-FFF2-40B4-BE49-F238E27FC236}">
                <a16:creationId xmlns:a16="http://schemas.microsoft.com/office/drawing/2014/main" id="{8D68F7F0-20C7-CD0E-D973-0A99600F333C}"/>
              </a:ext>
            </a:extLst>
          </p:cNvPr>
          <p:cNvSpPr txBox="1"/>
          <p:nvPr/>
        </p:nvSpPr>
        <p:spPr>
          <a:xfrm>
            <a:off x="9263093" y="3508772"/>
            <a:ext cx="2415671"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Our Changing World</a:t>
            </a:r>
          </a:p>
        </p:txBody>
      </p:sp>
      <p:sp>
        <p:nvSpPr>
          <p:cNvPr id="10" name="TextBox 9">
            <a:extLst>
              <a:ext uri="{FF2B5EF4-FFF2-40B4-BE49-F238E27FC236}">
                <a16:creationId xmlns:a16="http://schemas.microsoft.com/office/drawing/2014/main" id="{FB9DCD15-F6BF-8039-9953-091AEBACD6B6}"/>
              </a:ext>
            </a:extLst>
          </p:cNvPr>
          <p:cNvSpPr txBox="1"/>
          <p:nvPr/>
        </p:nvSpPr>
        <p:spPr>
          <a:xfrm>
            <a:off x="6877273" y="3564374"/>
            <a:ext cx="2415671"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Amazing Bodies</a:t>
            </a:r>
          </a:p>
        </p:txBody>
      </p:sp>
      <p:sp>
        <p:nvSpPr>
          <p:cNvPr id="12" name="TextBox 11">
            <a:extLst>
              <a:ext uri="{FF2B5EF4-FFF2-40B4-BE49-F238E27FC236}">
                <a16:creationId xmlns:a16="http://schemas.microsoft.com/office/drawing/2014/main" id="{8D69AC1C-5BD2-9BBE-BC06-EDDA88328E38}"/>
              </a:ext>
            </a:extLst>
          </p:cNvPr>
          <p:cNvSpPr txBox="1"/>
          <p:nvPr/>
        </p:nvSpPr>
        <p:spPr>
          <a:xfrm>
            <a:off x="3131217" y="3163992"/>
            <a:ext cx="2415671"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Rock Detectives</a:t>
            </a:r>
          </a:p>
        </p:txBody>
      </p:sp>
      <p:sp>
        <p:nvSpPr>
          <p:cNvPr id="14" name="TextBox 13">
            <a:extLst>
              <a:ext uri="{FF2B5EF4-FFF2-40B4-BE49-F238E27FC236}">
                <a16:creationId xmlns:a16="http://schemas.microsoft.com/office/drawing/2014/main" id="{3179DF90-40FD-CB00-CEB5-01647C61A462}"/>
              </a:ext>
            </a:extLst>
          </p:cNvPr>
          <p:cNvSpPr txBox="1"/>
          <p:nvPr/>
        </p:nvSpPr>
        <p:spPr>
          <a:xfrm>
            <a:off x="5333173" y="4311196"/>
            <a:ext cx="2113280" cy="369332"/>
          </a:xfrm>
          <a:prstGeom prst="rect">
            <a:avLst/>
          </a:prstGeom>
          <a:solidFill>
            <a:schemeClr val="bg1">
              <a:lumMod val="75000"/>
            </a:schemeClr>
          </a:solidFill>
        </p:spPr>
        <p:txBody>
          <a:bodyPr wrap="square" rtlCol="0">
            <a:spAutoFit/>
          </a:bodyPr>
          <a:lstStyle/>
          <a:p>
            <a:pPr algn="ctr"/>
            <a:r>
              <a:rPr lang="en-US" b="1" dirty="0">
                <a:latin typeface="Arial" panose="020B0604020202020204" pitchFamily="34" charset="0"/>
                <a:cs typeface="Arial" panose="020B0604020202020204" pitchFamily="34" charset="0"/>
              </a:rPr>
              <a:t>Summer</a:t>
            </a:r>
          </a:p>
        </p:txBody>
      </p:sp>
      <p:sp>
        <p:nvSpPr>
          <p:cNvPr id="15" name="TextBox 14">
            <a:extLst>
              <a:ext uri="{FF2B5EF4-FFF2-40B4-BE49-F238E27FC236}">
                <a16:creationId xmlns:a16="http://schemas.microsoft.com/office/drawing/2014/main" id="{9A4D11C7-4CC7-4331-5D05-742EB7AADD45}"/>
              </a:ext>
            </a:extLst>
          </p:cNvPr>
          <p:cNvSpPr txBox="1"/>
          <p:nvPr/>
        </p:nvSpPr>
        <p:spPr>
          <a:xfrm>
            <a:off x="8409277" y="933530"/>
            <a:ext cx="2113280" cy="369332"/>
          </a:xfrm>
          <a:prstGeom prst="rect">
            <a:avLst/>
          </a:prstGeom>
          <a:solidFill>
            <a:schemeClr val="bg1">
              <a:lumMod val="75000"/>
            </a:schemeClr>
          </a:solidFill>
        </p:spPr>
        <p:txBody>
          <a:bodyPr wrap="square" rtlCol="0">
            <a:spAutoFit/>
          </a:bodyPr>
          <a:lstStyle/>
          <a:p>
            <a:pPr algn="ctr"/>
            <a:r>
              <a:rPr lang="en-US" b="1" dirty="0">
                <a:latin typeface="Arial" panose="020B0604020202020204" pitchFamily="34" charset="0"/>
                <a:cs typeface="Arial" panose="020B0604020202020204" pitchFamily="34" charset="0"/>
              </a:rPr>
              <a:t>Spring</a:t>
            </a:r>
          </a:p>
        </p:txBody>
      </p:sp>
      <p:sp>
        <p:nvSpPr>
          <p:cNvPr id="16" name="TextBox 15">
            <a:extLst>
              <a:ext uri="{FF2B5EF4-FFF2-40B4-BE49-F238E27FC236}">
                <a16:creationId xmlns:a16="http://schemas.microsoft.com/office/drawing/2014/main" id="{2D368B16-5AF1-11BC-ED26-0201BA428CCB}"/>
              </a:ext>
            </a:extLst>
          </p:cNvPr>
          <p:cNvSpPr txBox="1"/>
          <p:nvPr/>
        </p:nvSpPr>
        <p:spPr>
          <a:xfrm>
            <a:off x="1826862" y="1078350"/>
            <a:ext cx="2113280" cy="369332"/>
          </a:xfrm>
          <a:prstGeom prst="rect">
            <a:avLst/>
          </a:prstGeom>
          <a:solidFill>
            <a:schemeClr val="bg1">
              <a:lumMod val="75000"/>
            </a:schemeClr>
          </a:solidFill>
        </p:spPr>
        <p:txBody>
          <a:bodyPr wrap="square" rtlCol="0">
            <a:spAutoFit/>
          </a:bodyPr>
          <a:lstStyle/>
          <a:p>
            <a:pPr algn="ctr"/>
            <a:r>
              <a:rPr lang="en-US" b="1" dirty="0">
                <a:latin typeface="Arial" panose="020B0604020202020204" pitchFamily="34" charset="0"/>
                <a:cs typeface="Arial" panose="020B0604020202020204" pitchFamily="34" charset="0"/>
              </a:rPr>
              <a:t>Autumn</a:t>
            </a:r>
          </a:p>
        </p:txBody>
      </p:sp>
    </p:spTree>
    <p:extLst>
      <p:ext uri="{BB962C8B-B14F-4D97-AF65-F5344CB8AC3E}">
        <p14:creationId xmlns:p14="http://schemas.microsoft.com/office/powerpoint/2010/main" val="1981784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See the source image">
            <a:extLst>
              <a:ext uri="{FF2B5EF4-FFF2-40B4-BE49-F238E27FC236}">
                <a16:creationId xmlns:a16="http://schemas.microsoft.com/office/drawing/2014/main" id="{FC26B398-810E-9008-BE07-8FE6EBAFC0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6180" y="4298299"/>
            <a:ext cx="2269820" cy="2318239"/>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See the source image">
            <a:extLst>
              <a:ext uri="{FF2B5EF4-FFF2-40B4-BE49-F238E27FC236}">
                <a16:creationId xmlns:a16="http://schemas.microsoft.com/office/drawing/2014/main" id="{31189838-44FB-19EA-E2FA-8164B9F8C1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7195" y="4299728"/>
            <a:ext cx="2415671" cy="234473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ee the source image">
            <a:extLst>
              <a:ext uri="{FF2B5EF4-FFF2-40B4-BE49-F238E27FC236}">
                <a16:creationId xmlns:a16="http://schemas.microsoft.com/office/drawing/2014/main" id="{8E5164B6-B242-2926-3123-01FE35B642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217" y="769205"/>
            <a:ext cx="2295525" cy="23572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53B219B-7E3A-7E84-6386-37313F0CFB09}"/>
              </a:ext>
            </a:extLst>
          </p:cNvPr>
          <p:cNvSpPr>
            <a:spLocks noGrp="1"/>
          </p:cNvSpPr>
          <p:nvPr>
            <p:ph type="title"/>
          </p:nvPr>
        </p:nvSpPr>
        <p:spPr>
          <a:xfrm>
            <a:off x="1344995" y="30776"/>
            <a:ext cx="9804400" cy="768096"/>
          </a:xfrm>
        </p:spPr>
        <p:txBody>
          <a:bodyPr/>
          <a:lstStyle/>
          <a:p>
            <a:r>
              <a:rPr lang="en-US" sz="4400" b="1" dirty="0">
                <a:solidFill>
                  <a:schemeClr val="accent6"/>
                </a:solidFill>
                <a:latin typeface="Arial Black" panose="020B0604020202020204" pitchFamily="34" charset="0"/>
                <a:cs typeface="Arial Black" panose="020B0604020202020204" pitchFamily="34" charset="0"/>
              </a:rPr>
              <a:t>History and Geography </a:t>
            </a:r>
          </a:p>
        </p:txBody>
      </p:sp>
      <p:sp>
        <p:nvSpPr>
          <p:cNvPr id="5" name="TextBox 4">
            <a:extLst>
              <a:ext uri="{FF2B5EF4-FFF2-40B4-BE49-F238E27FC236}">
                <a16:creationId xmlns:a16="http://schemas.microsoft.com/office/drawing/2014/main" id="{6930C62D-C2F9-429F-FD36-593928A3F061}"/>
              </a:ext>
            </a:extLst>
          </p:cNvPr>
          <p:cNvSpPr txBox="1"/>
          <p:nvPr/>
        </p:nvSpPr>
        <p:spPr>
          <a:xfrm>
            <a:off x="417710" y="3279583"/>
            <a:ext cx="2415671" cy="923330"/>
          </a:xfrm>
          <a:prstGeom prst="rect">
            <a:avLst/>
          </a:prstGeom>
          <a:solidFill>
            <a:srgbClr val="92D050"/>
          </a:solidFill>
        </p:spPr>
        <p:txBody>
          <a:bodyPr wrap="square" rtlCol="0">
            <a:spAutoFit/>
          </a:bodyPr>
          <a:lstStyle/>
          <a:p>
            <a:pPr algn="ctr"/>
            <a:r>
              <a:rPr lang="en-US" b="1" dirty="0">
                <a:latin typeface="Arial" panose="020B0604020202020204" pitchFamily="34" charset="0"/>
                <a:cs typeface="Arial" panose="020B0604020202020204" pitchFamily="34" charset="0"/>
              </a:rPr>
              <a:t>Geography</a:t>
            </a:r>
          </a:p>
          <a:p>
            <a:pPr algn="ctr"/>
            <a:r>
              <a:rPr lang="en-US" dirty="0">
                <a:latin typeface="Arial" panose="020B0604020202020204" pitchFamily="34" charset="0"/>
                <a:cs typeface="Arial" panose="020B0604020202020204" pitchFamily="34" charset="0"/>
              </a:rPr>
              <a:t>How are the British Isles connected?</a:t>
            </a:r>
          </a:p>
        </p:txBody>
      </p:sp>
      <p:sp>
        <p:nvSpPr>
          <p:cNvPr id="6" name="TextBox 5">
            <a:extLst>
              <a:ext uri="{FF2B5EF4-FFF2-40B4-BE49-F238E27FC236}">
                <a16:creationId xmlns:a16="http://schemas.microsoft.com/office/drawing/2014/main" id="{B233BD55-F0EB-C40F-2217-D8BCE1C05EBF}"/>
              </a:ext>
            </a:extLst>
          </p:cNvPr>
          <p:cNvSpPr txBox="1"/>
          <p:nvPr/>
        </p:nvSpPr>
        <p:spPr>
          <a:xfrm>
            <a:off x="6389813" y="5904129"/>
            <a:ext cx="2415671"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Forces</a:t>
            </a:r>
          </a:p>
        </p:txBody>
      </p:sp>
      <p:sp>
        <p:nvSpPr>
          <p:cNvPr id="10" name="TextBox 9">
            <a:extLst>
              <a:ext uri="{FF2B5EF4-FFF2-40B4-BE49-F238E27FC236}">
                <a16:creationId xmlns:a16="http://schemas.microsoft.com/office/drawing/2014/main" id="{FB9DCD15-F6BF-8039-9953-091AEBACD6B6}"/>
              </a:ext>
            </a:extLst>
          </p:cNvPr>
          <p:cNvSpPr txBox="1"/>
          <p:nvPr/>
        </p:nvSpPr>
        <p:spPr>
          <a:xfrm>
            <a:off x="6327594" y="3215823"/>
            <a:ext cx="2613205" cy="1200329"/>
          </a:xfrm>
          <a:prstGeom prst="rect">
            <a:avLst/>
          </a:prstGeom>
          <a:solidFill>
            <a:srgbClr val="FFCC00"/>
          </a:solidFill>
        </p:spPr>
        <p:txBody>
          <a:bodyPr wrap="square" rtlCol="0">
            <a:spAutoFit/>
          </a:bodyPr>
          <a:lstStyle/>
          <a:p>
            <a:pPr algn="ctr"/>
            <a:r>
              <a:rPr lang="en-US" b="1" dirty="0">
                <a:latin typeface="Arial" panose="020B0604020202020204" pitchFamily="34" charset="0"/>
                <a:cs typeface="Arial" panose="020B0604020202020204" pitchFamily="34" charset="0"/>
              </a:rPr>
              <a:t>History</a:t>
            </a:r>
          </a:p>
          <a:p>
            <a:pPr algn="ctr"/>
            <a:r>
              <a:rPr lang="en-US" dirty="0">
                <a:latin typeface="Arial" panose="020B0604020202020204" pitchFamily="34" charset="0"/>
                <a:cs typeface="Arial" panose="020B0604020202020204" pitchFamily="34" charset="0"/>
              </a:rPr>
              <a:t>Who were the first settlers? (The Stone Age)</a:t>
            </a:r>
          </a:p>
        </p:txBody>
      </p:sp>
      <p:pic>
        <p:nvPicPr>
          <p:cNvPr id="4098" name="Picture 2" descr="See the source image">
            <a:extLst>
              <a:ext uri="{FF2B5EF4-FFF2-40B4-BE49-F238E27FC236}">
                <a16:creationId xmlns:a16="http://schemas.microsoft.com/office/drawing/2014/main" id="{ADEF74DD-B33E-24F2-E700-C9CF8D6A72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710" y="798514"/>
            <a:ext cx="2295525" cy="231823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D368B16-5AF1-11BC-ED26-0201BA428CCB}"/>
              </a:ext>
            </a:extLst>
          </p:cNvPr>
          <p:cNvSpPr txBox="1"/>
          <p:nvPr/>
        </p:nvSpPr>
        <p:spPr>
          <a:xfrm>
            <a:off x="1877662" y="1535421"/>
            <a:ext cx="2113280" cy="369332"/>
          </a:xfrm>
          <a:prstGeom prst="rect">
            <a:avLst/>
          </a:prstGeom>
          <a:solidFill>
            <a:schemeClr val="bg1">
              <a:lumMod val="75000"/>
            </a:schemeClr>
          </a:solidFill>
        </p:spPr>
        <p:txBody>
          <a:bodyPr wrap="square" rtlCol="0">
            <a:spAutoFit/>
          </a:bodyPr>
          <a:lstStyle/>
          <a:p>
            <a:pPr algn="ctr"/>
            <a:r>
              <a:rPr lang="en-US" b="1" dirty="0">
                <a:latin typeface="Arial" panose="020B0604020202020204" pitchFamily="34" charset="0"/>
                <a:cs typeface="Arial" panose="020B0604020202020204" pitchFamily="34" charset="0"/>
              </a:rPr>
              <a:t>Autumn</a:t>
            </a:r>
          </a:p>
        </p:txBody>
      </p:sp>
      <p:sp>
        <p:nvSpPr>
          <p:cNvPr id="3" name="TextBox 2">
            <a:extLst>
              <a:ext uri="{FF2B5EF4-FFF2-40B4-BE49-F238E27FC236}">
                <a16:creationId xmlns:a16="http://schemas.microsoft.com/office/drawing/2014/main" id="{F2EB7B5D-BCC6-96AD-E355-02CAE0F6FD71}"/>
              </a:ext>
            </a:extLst>
          </p:cNvPr>
          <p:cNvSpPr txBox="1"/>
          <p:nvPr/>
        </p:nvSpPr>
        <p:spPr>
          <a:xfrm>
            <a:off x="3131217" y="3269913"/>
            <a:ext cx="2415671" cy="923330"/>
          </a:xfrm>
          <a:prstGeom prst="rect">
            <a:avLst/>
          </a:prstGeom>
          <a:solidFill>
            <a:srgbClr val="92D050"/>
          </a:solidFill>
        </p:spPr>
        <p:txBody>
          <a:bodyPr wrap="square" rtlCol="0">
            <a:spAutoFit/>
          </a:bodyPr>
          <a:lstStyle/>
          <a:p>
            <a:pPr algn="ctr"/>
            <a:r>
              <a:rPr lang="en-US" b="1" dirty="0">
                <a:latin typeface="Arial" panose="020B0604020202020204" pitchFamily="34" charset="0"/>
                <a:cs typeface="Arial" panose="020B0604020202020204" pitchFamily="34" charset="0"/>
              </a:rPr>
              <a:t>Geography</a:t>
            </a:r>
          </a:p>
          <a:p>
            <a:pPr algn="ctr"/>
            <a:r>
              <a:rPr lang="en-US" dirty="0">
                <a:latin typeface="Arial" panose="020B0604020202020204" pitchFamily="34" charset="0"/>
                <a:cs typeface="Arial" panose="020B0604020202020204" pitchFamily="34" charset="0"/>
              </a:rPr>
              <a:t>How am I connected to Europe?</a:t>
            </a:r>
          </a:p>
        </p:txBody>
      </p:sp>
      <p:pic>
        <p:nvPicPr>
          <p:cNvPr id="4102" name="Picture 6" descr="See the source image">
            <a:extLst>
              <a:ext uri="{FF2B5EF4-FFF2-40B4-BE49-F238E27FC236}">
                <a16:creationId xmlns:a16="http://schemas.microsoft.com/office/drawing/2014/main" id="{B1F31B82-344B-34F4-8DB4-BC92E2BFCF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7595" y="799783"/>
            <a:ext cx="2613205" cy="232664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ee the source image">
            <a:extLst>
              <a:ext uri="{FF2B5EF4-FFF2-40B4-BE49-F238E27FC236}">
                <a16:creationId xmlns:a16="http://schemas.microsoft.com/office/drawing/2014/main" id="{D1BA84E2-8718-ADC2-AEF2-24CEB13634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65559" y="790113"/>
            <a:ext cx="2613205" cy="232664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A4D11C7-4CC7-4331-5D05-742EB7AADD45}"/>
              </a:ext>
            </a:extLst>
          </p:cNvPr>
          <p:cNvSpPr txBox="1"/>
          <p:nvPr/>
        </p:nvSpPr>
        <p:spPr>
          <a:xfrm>
            <a:off x="8188002" y="1535421"/>
            <a:ext cx="1653651" cy="369332"/>
          </a:xfrm>
          <a:prstGeom prst="rect">
            <a:avLst/>
          </a:prstGeom>
          <a:solidFill>
            <a:schemeClr val="bg1">
              <a:lumMod val="75000"/>
            </a:schemeClr>
          </a:solidFill>
        </p:spPr>
        <p:txBody>
          <a:bodyPr wrap="square" rtlCol="0">
            <a:spAutoFit/>
          </a:bodyPr>
          <a:lstStyle/>
          <a:p>
            <a:pPr algn="ctr"/>
            <a:r>
              <a:rPr lang="en-US" b="1" dirty="0">
                <a:latin typeface="Arial" panose="020B0604020202020204" pitchFamily="34" charset="0"/>
                <a:cs typeface="Arial" panose="020B0604020202020204" pitchFamily="34" charset="0"/>
              </a:rPr>
              <a:t>Spring</a:t>
            </a:r>
          </a:p>
        </p:txBody>
      </p:sp>
      <p:sp>
        <p:nvSpPr>
          <p:cNvPr id="4" name="TextBox 3">
            <a:extLst>
              <a:ext uri="{FF2B5EF4-FFF2-40B4-BE49-F238E27FC236}">
                <a16:creationId xmlns:a16="http://schemas.microsoft.com/office/drawing/2014/main" id="{D48D6FB7-CDDF-398C-F42A-8FB36103BED2}"/>
              </a:ext>
            </a:extLst>
          </p:cNvPr>
          <p:cNvSpPr txBox="1"/>
          <p:nvPr/>
        </p:nvSpPr>
        <p:spPr>
          <a:xfrm>
            <a:off x="9065558" y="3215823"/>
            <a:ext cx="2613205" cy="923330"/>
          </a:xfrm>
          <a:prstGeom prst="rect">
            <a:avLst/>
          </a:prstGeom>
          <a:solidFill>
            <a:srgbClr val="FFCC00"/>
          </a:solidFill>
        </p:spPr>
        <p:txBody>
          <a:bodyPr wrap="square" rtlCol="0">
            <a:spAutoFit/>
          </a:bodyPr>
          <a:lstStyle/>
          <a:p>
            <a:pPr algn="ctr"/>
            <a:r>
              <a:rPr lang="en-US" b="1" dirty="0">
                <a:latin typeface="Arial" panose="020B0604020202020204" pitchFamily="34" charset="0"/>
                <a:cs typeface="Arial" panose="020B0604020202020204" pitchFamily="34" charset="0"/>
              </a:rPr>
              <a:t>History</a:t>
            </a:r>
          </a:p>
          <a:p>
            <a:pPr algn="ctr"/>
            <a:r>
              <a:rPr lang="en-US" dirty="0">
                <a:latin typeface="Arial" panose="020B0604020202020204" pitchFamily="34" charset="0"/>
                <a:cs typeface="Arial" panose="020B0604020202020204" pitchFamily="34" charset="0"/>
              </a:rPr>
              <a:t>The Bronze age to the Iron age</a:t>
            </a:r>
          </a:p>
        </p:txBody>
      </p:sp>
      <p:sp>
        <p:nvSpPr>
          <p:cNvPr id="14" name="TextBox 13">
            <a:extLst>
              <a:ext uri="{FF2B5EF4-FFF2-40B4-BE49-F238E27FC236}">
                <a16:creationId xmlns:a16="http://schemas.microsoft.com/office/drawing/2014/main" id="{3179DF90-40FD-CB00-CEB5-01647C61A462}"/>
              </a:ext>
            </a:extLst>
          </p:cNvPr>
          <p:cNvSpPr txBox="1"/>
          <p:nvPr/>
        </p:nvSpPr>
        <p:spPr>
          <a:xfrm>
            <a:off x="5178327" y="5785541"/>
            <a:ext cx="2113280" cy="369332"/>
          </a:xfrm>
          <a:prstGeom prst="rect">
            <a:avLst/>
          </a:prstGeom>
          <a:solidFill>
            <a:schemeClr val="bg1">
              <a:lumMod val="75000"/>
            </a:schemeClr>
          </a:solidFill>
        </p:spPr>
        <p:txBody>
          <a:bodyPr wrap="square" rtlCol="0">
            <a:spAutoFit/>
          </a:bodyPr>
          <a:lstStyle/>
          <a:p>
            <a:pPr algn="ctr"/>
            <a:r>
              <a:rPr lang="en-US" b="1" dirty="0">
                <a:latin typeface="Arial" panose="020B0604020202020204" pitchFamily="34" charset="0"/>
                <a:cs typeface="Arial" panose="020B0604020202020204" pitchFamily="34" charset="0"/>
              </a:rPr>
              <a:t>Summer</a:t>
            </a:r>
          </a:p>
        </p:txBody>
      </p:sp>
      <p:sp>
        <p:nvSpPr>
          <p:cNvPr id="9" name="TextBox 8">
            <a:extLst>
              <a:ext uri="{FF2B5EF4-FFF2-40B4-BE49-F238E27FC236}">
                <a16:creationId xmlns:a16="http://schemas.microsoft.com/office/drawing/2014/main" id="{BA7495CE-E8B5-440D-3B3C-B491DFC39D50}"/>
              </a:ext>
            </a:extLst>
          </p:cNvPr>
          <p:cNvSpPr txBox="1"/>
          <p:nvPr/>
        </p:nvSpPr>
        <p:spPr>
          <a:xfrm>
            <a:off x="670666" y="5775657"/>
            <a:ext cx="4060447" cy="923330"/>
          </a:xfrm>
          <a:prstGeom prst="rect">
            <a:avLst/>
          </a:prstGeom>
          <a:solidFill>
            <a:srgbClr val="FFCC00"/>
          </a:solidFill>
        </p:spPr>
        <p:txBody>
          <a:bodyPr wrap="square" rtlCol="0">
            <a:spAutoFit/>
          </a:bodyPr>
          <a:lstStyle/>
          <a:p>
            <a:pPr algn="ctr"/>
            <a:r>
              <a:rPr lang="en-US" b="1" dirty="0">
                <a:latin typeface="Arial" panose="020B0604020202020204" pitchFamily="34" charset="0"/>
                <a:cs typeface="Arial" panose="020B0604020202020204" pitchFamily="34" charset="0"/>
              </a:rPr>
              <a:t>History</a:t>
            </a:r>
          </a:p>
          <a:p>
            <a:pPr algn="ctr"/>
            <a:r>
              <a:rPr lang="en-US" dirty="0">
                <a:latin typeface="Arial" panose="020B0604020202020204" pitchFamily="34" charset="0"/>
                <a:cs typeface="Arial" panose="020B0604020202020204" pitchFamily="34" charset="0"/>
              </a:rPr>
              <a:t>Why were the Romans powerful and how did they change the world?</a:t>
            </a:r>
          </a:p>
        </p:txBody>
      </p:sp>
      <p:sp>
        <p:nvSpPr>
          <p:cNvPr id="11" name="TextBox 10">
            <a:extLst>
              <a:ext uri="{FF2B5EF4-FFF2-40B4-BE49-F238E27FC236}">
                <a16:creationId xmlns:a16="http://schemas.microsoft.com/office/drawing/2014/main" id="{3417108A-57C1-CF25-A5E7-5C6F17C14902}"/>
              </a:ext>
            </a:extLst>
          </p:cNvPr>
          <p:cNvSpPr txBox="1"/>
          <p:nvPr/>
        </p:nvSpPr>
        <p:spPr>
          <a:xfrm>
            <a:off x="8346733" y="5831707"/>
            <a:ext cx="2802662" cy="646331"/>
          </a:xfrm>
          <a:prstGeom prst="rect">
            <a:avLst/>
          </a:prstGeom>
          <a:solidFill>
            <a:srgbClr val="92D050"/>
          </a:solidFill>
        </p:spPr>
        <p:txBody>
          <a:bodyPr wrap="square" rtlCol="0">
            <a:spAutoFit/>
          </a:bodyPr>
          <a:lstStyle/>
          <a:p>
            <a:pPr algn="ctr"/>
            <a:r>
              <a:rPr lang="en-US" b="1" dirty="0">
                <a:latin typeface="Arial" panose="020B0604020202020204" pitchFamily="34" charset="0"/>
                <a:cs typeface="Arial" panose="020B0604020202020204" pitchFamily="34" charset="0"/>
              </a:rPr>
              <a:t>Geography</a:t>
            </a:r>
          </a:p>
          <a:p>
            <a:pPr algn="ctr"/>
            <a:r>
              <a:rPr lang="en-US" dirty="0">
                <a:latin typeface="Arial" panose="020B0604020202020204" pitchFamily="34" charset="0"/>
                <a:cs typeface="Arial" panose="020B0604020202020204" pitchFamily="34" charset="0"/>
              </a:rPr>
              <a:t>Why is the world angry?</a:t>
            </a:r>
          </a:p>
        </p:txBody>
      </p:sp>
    </p:spTree>
    <p:extLst>
      <p:ext uri="{BB962C8B-B14F-4D97-AF65-F5344CB8AC3E}">
        <p14:creationId xmlns:p14="http://schemas.microsoft.com/office/powerpoint/2010/main" val="1406325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See the source image">
            <a:extLst>
              <a:ext uri="{FF2B5EF4-FFF2-40B4-BE49-F238E27FC236}">
                <a16:creationId xmlns:a16="http://schemas.microsoft.com/office/drawing/2014/main" id="{9598DAE6-CA8E-9AAE-F74A-37F9F64A77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4097" y="745611"/>
            <a:ext cx="2342791" cy="238776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See the source image">
            <a:extLst>
              <a:ext uri="{FF2B5EF4-FFF2-40B4-BE49-F238E27FC236}">
                <a16:creationId xmlns:a16="http://schemas.microsoft.com/office/drawing/2014/main" id="{CAA23DD8-2A18-9969-7E22-E9555CBC7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710" y="739286"/>
            <a:ext cx="2597710" cy="23774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53B219B-7E3A-7E84-6386-37313F0CFB09}"/>
              </a:ext>
            </a:extLst>
          </p:cNvPr>
          <p:cNvSpPr>
            <a:spLocks noGrp="1"/>
          </p:cNvSpPr>
          <p:nvPr>
            <p:ph type="title"/>
          </p:nvPr>
        </p:nvSpPr>
        <p:spPr>
          <a:xfrm>
            <a:off x="1344995" y="30776"/>
            <a:ext cx="9804400" cy="768096"/>
          </a:xfrm>
        </p:spPr>
        <p:txBody>
          <a:bodyPr/>
          <a:lstStyle/>
          <a:p>
            <a:r>
              <a:rPr lang="en-US" sz="4400" b="1" dirty="0">
                <a:solidFill>
                  <a:schemeClr val="accent6"/>
                </a:solidFill>
                <a:latin typeface="Arial Black" panose="020B0604020202020204" pitchFamily="34" charset="0"/>
                <a:cs typeface="Arial Black" panose="020B0604020202020204" pitchFamily="34" charset="0"/>
              </a:rPr>
              <a:t>Religious studies</a:t>
            </a:r>
          </a:p>
        </p:txBody>
      </p:sp>
      <p:sp>
        <p:nvSpPr>
          <p:cNvPr id="5" name="TextBox 4">
            <a:extLst>
              <a:ext uri="{FF2B5EF4-FFF2-40B4-BE49-F238E27FC236}">
                <a16:creationId xmlns:a16="http://schemas.microsoft.com/office/drawing/2014/main" id="{6930C62D-C2F9-429F-FD36-593928A3F061}"/>
              </a:ext>
            </a:extLst>
          </p:cNvPr>
          <p:cNvSpPr txBox="1"/>
          <p:nvPr/>
        </p:nvSpPr>
        <p:spPr>
          <a:xfrm>
            <a:off x="417710" y="3279583"/>
            <a:ext cx="2588748" cy="646331"/>
          </a:xfrm>
          <a:prstGeom prst="rect">
            <a:avLst/>
          </a:prstGeom>
          <a:solidFill>
            <a:srgbClr val="FFCCFF"/>
          </a:solidFill>
        </p:spPr>
        <p:txBody>
          <a:bodyPr wrap="square" rtlCol="0">
            <a:spAutoFit/>
          </a:bodyPr>
          <a:lstStyle/>
          <a:p>
            <a:pPr algn="ctr"/>
            <a:r>
              <a:rPr lang="en-US" b="1" dirty="0">
                <a:latin typeface="Arial" panose="020B0604020202020204" pitchFamily="34" charset="0"/>
                <a:cs typeface="Arial" panose="020B0604020202020204" pitchFamily="34" charset="0"/>
              </a:rPr>
              <a:t>Hinduism</a:t>
            </a:r>
          </a:p>
          <a:p>
            <a:pPr algn="ctr"/>
            <a:r>
              <a:rPr lang="en-US" dirty="0">
                <a:latin typeface="Arial" panose="020B0604020202020204" pitchFamily="34" charset="0"/>
                <a:cs typeface="Arial" panose="020B0604020202020204" pitchFamily="34" charset="0"/>
              </a:rPr>
              <a:t>Celebrating Diwali</a:t>
            </a:r>
          </a:p>
        </p:txBody>
      </p:sp>
      <p:sp>
        <p:nvSpPr>
          <p:cNvPr id="3" name="TextBox 2">
            <a:extLst>
              <a:ext uri="{FF2B5EF4-FFF2-40B4-BE49-F238E27FC236}">
                <a16:creationId xmlns:a16="http://schemas.microsoft.com/office/drawing/2014/main" id="{F2EB7B5D-BCC6-96AD-E355-02CAE0F6FD71}"/>
              </a:ext>
            </a:extLst>
          </p:cNvPr>
          <p:cNvSpPr txBox="1"/>
          <p:nvPr/>
        </p:nvSpPr>
        <p:spPr>
          <a:xfrm>
            <a:off x="3131217" y="3254171"/>
            <a:ext cx="2415671" cy="923330"/>
          </a:xfrm>
          <a:prstGeom prst="rect">
            <a:avLst/>
          </a:prstGeom>
          <a:solidFill>
            <a:srgbClr val="92D050"/>
          </a:solidFill>
        </p:spPr>
        <p:txBody>
          <a:bodyPr wrap="square" rtlCol="0">
            <a:spAutoFit/>
          </a:bodyPr>
          <a:lstStyle/>
          <a:p>
            <a:pPr algn="ctr"/>
            <a:r>
              <a:rPr lang="en-US" b="1" dirty="0">
                <a:latin typeface="Arial" panose="020B0604020202020204" pitchFamily="34" charset="0"/>
                <a:cs typeface="Arial" panose="020B0604020202020204" pitchFamily="34" charset="0"/>
              </a:rPr>
              <a:t>Christianity</a:t>
            </a:r>
          </a:p>
          <a:p>
            <a:pPr algn="ctr"/>
            <a:r>
              <a:rPr lang="en-US" dirty="0">
                <a:latin typeface="Arial" panose="020B0604020202020204" pitchFamily="34" charset="0"/>
                <a:cs typeface="Arial" panose="020B0604020202020204" pitchFamily="34" charset="0"/>
              </a:rPr>
              <a:t>The meaning of Christmas</a:t>
            </a:r>
          </a:p>
        </p:txBody>
      </p:sp>
      <p:sp>
        <p:nvSpPr>
          <p:cNvPr id="16" name="TextBox 15">
            <a:extLst>
              <a:ext uri="{FF2B5EF4-FFF2-40B4-BE49-F238E27FC236}">
                <a16:creationId xmlns:a16="http://schemas.microsoft.com/office/drawing/2014/main" id="{2D368B16-5AF1-11BC-ED26-0201BA428CCB}"/>
              </a:ext>
            </a:extLst>
          </p:cNvPr>
          <p:cNvSpPr txBox="1"/>
          <p:nvPr/>
        </p:nvSpPr>
        <p:spPr>
          <a:xfrm>
            <a:off x="1877662" y="1535421"/>
            <a:ext cx="2113280" cy="369332"/>
          </a:xfrm>
          <a:prstGeom prst="rect">
            <a:avLst/>
          </a:prstGeom>
          <a:solidFill>
            <a:schemeClr val="bg1">
              <a:lumMod val="75000"/>
            </a:schemeClr>
          </a:solidFill>
        </p:spPr>
        <p:txBody>
          <a:bodyPr wrap="square" rtlCol="0">
            <a:spAutoFit/>
          </a:bodyPr>
          <a:lstStyle/>
          <a:p>
            <a:pPr algn="ctr"/>
            <a:r>
              <a:rPr lang="en-US" b="1" dirty="0">
                <a:latin typeface="Arial" panose="020B0604020202020204" pitchFamily="34" charset="0"/>
                <a:cs typeface="Arial" panose="020B0604020202020204" pitchFamily="34" charset="0"/>
              </a:rPr>
              <a:t>Autumn</a:t>
            </a:r>
          </a:p>
        </p:txBody>
      </p:sp>
      <p:pic>
        <p:nvPicPr>
          <p:cNvPr id="5128" name="Picture 8" descr="See the source image">
            <a:extLst>
              <a:ext uri="{FF2B5EF4-FFF2-40B4-BE49-F238E27FC236}">
                <a16:creationId xmlns:a16="http://schemas.microsoft.com/office/drawing/2014/main" id="{D5809F2C-1AFE-12FA-FA4F-BCB5BCEFA2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320" r="22300"/>
          <a:stretch/>
        </p:blipFill>
        <p:spPr bwMode="auto">
          <a:xfrm>
            <a:off x="9065558" y="798872"/>
            <a:ext cx="2613205" cy="233450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ee the source image">
            <a:extLst>
              <a:ext uri="{FF2B5EF4-FFF2-40B4-BE49-F238E27FC236}">
                <a16:creationId xmlns:a16="http://schemas.microsoft.com/office/drawing/2014/main" id="{74C01983-55A0-CA9B-C698-389BF9211F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4345" y="786665"/>
            <a:ext cx="2613205" cy="2330089"/>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See the source image">
            <a:extLst>
              <a:ext uri="{FF2B5EF4-FFF2-40B4-BE49-F238E27FC236}">
                <a16:creationId xmlns:a16="http://schemas.microsoft.com/office/drawing/2014/main" id="{22380CE9-80B9-353E-957A-7411D3F2894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282" t="5541" r="5872" b="10872"/>
          <a:stretch/>
        </p:blipFill>
        <p:spPr bwMode="auto">
          <a:xfrm>
            <a:off x="3576320" y="4298298"/>
            <a:ext cx="2504101" cy="23931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BF242D4-FFD5-8796-87F1-8CEA87CE78A9}"/>
              </a:ext>
            </a:extLst>
          </p:cNvPr>
          <p:cNvSpPr txBox="1"/>
          <p:nvPr/>
        </p:nvSpPr>
        <p:spPr>
          <a:xfrm>
            <a:off x="6314345" y="3227230"/>
            <a:ext cx="2613205" cy="646331"/>
          </a:xfrm>
          <a:prstGeom prst="rect">
            <a:avLst/>
          </a:prstGeom>
          <a:solidFill>
            <a:srgbClr val="92D050"/>
          </a:solidFill>
        </p:spPr>
        <p:txBody>
          <a:bodyPr wrap="square" rtlCol="0">
            <a:spAutoFit/>
          </a:bodyPr>
          <a:lstStyle/>
          <a:p>
            <a:pPr algn="ctr"/>
            <a:r>
              <a:rPr lang="en-US" b="1" dirty="0">
                <a:latin typeface="Arial" panose="020B0604020202020204" pitchFamily="34" charset="0"/>
                <a:cs typeface="Arial" panose="020B0604020202020204" pitchFamily="34" charset="0"/>
              </a:rPr>
              <a:t>Christianity</a:t>
            </a:r>
          </a:p>
          <a:p>
            <a:pPr algn="ctr"/>
            <a:r>
              <a:rPr lang="en-US" dirty="0">
                <a:latin typeface="Arial" panose="020B0604020202020204" pitchFamily="34" charset="0"/>
                <a:cs typeface="Arial" panose="020B0604020202020204" pitchFamily="34" charset="0"/>
              </a:rPr>
              <a:t>Jesus and his miracles</a:t>
            </a:r>
          </a:p>
        </p:txBody>
      </p:sp>
      <p:sp>
        <p:nvSpPr>
          <p:cNvPr id="15" name="TextBox 14">
            <a:extLst>
              <a:ext uri="{FF2B5EF4-FFF2-40B4-BE49-F238E27FC236}">
                <a16:creationId xmlns:a16="http://schemas.microsoft.com/office/drawing/2014/main" id="{9A4D11C7-4CC7-4331-5D05-742EB7AADD45}"/>
              </a:ext>
            </a:extLst>
          </p:cNvPr>
          <p:cNvSpPr txBox="1"/>
          <p:nvPr/>
        </p:nvSpPr>
        <p:spPr>
          <a:xfrm>
            <a:off x="8188002" y="1535421"/>
            <a:ext cx="1653651" cy="369332"/>
          </a:xfrm>
          <a:prstGeom prst="rect">
            <a:avLst/>
          </a:prstGeom>
          <a:solidFill>
            <a:schemeClr val="bg1">
              <a:lumMod val="75000"/>
            </a:schemeClr>
          </a:solidFill>
        </p:spPr>
        <p:txBody>
          <a:bodyPr wrap="square" rtlCol="0">
            <a:spAutoFit/>
          </a:bodyPr>
          <a:lstStyle/>
          <a:p>
            <a:pPr algn="ctr"/>
            <a:r>
              <a:rPr lang="en-US" b="1" dirty="0">
                <a:latin typeface="Arial" panose="020B0604020202020204" pitchFamily="34" charset="0"/>
                <a:cs typeface="Arial" panose="020B0604020202020204" pitchFamily="34" charset="0"/>
              </a:rPr>
              <a:t>Spring</a:t>
            </a:r>
          </a:p>
        </p:txBody>
      </p:sp>
      <p:sp>
        <p:nvSpPr>
          <p:cNvPr id="8" name="TextBox 7">
            <a:extLst>
              <a:ext uri="{FF2B5EF4-FFF2-40B4-BE49-F238E27FC236}">
                <a16:creationId xmlns:a16="http://schemas.microsoft.com/office/drawing/2014/main" id="{2F5D401C-11CB-6227-1014-979925A5CCD1}"/>
              </a:ext>
            </a:extLst>
          </p:cNvPr>
          <p:cNvSpPr txBox="1"/>
          <p:nvPr/>
        </p:nvSpPr>
        <p:spPr>
          <a:xfrm>
            <a:off x="9079950" y="3227230"/>
            <a:ext cx="2613205" cy="646331"/>
          </a:xfrm>
          <a:prstGeom prst="rect">
            <a:avLst/>
          </a:prstGeom>
          <a:solidFill>
            <a:srgbClr val="92D050"/>
          </a:solidFill>
        </p:spPr>
        <p:txBody>
          <a:bodyPr wrap="square" rtlCol="0">
            <a:spAutoFit/>
          </a:bodyPr>
          <a:lstStyle/>
          <a:p>
            <a:pPr algn="ctr"/>
            <a:r>
              <a:rPr lang="en-US" b="1" dirty="0">
                <a:latin typeface="Arial" panose="020B0604020202020204" pitchFamily="34" charset="0"/>
                <a:cs typeface="Arial" panose="020B0604020202020204" pitchFamily="34" charset="0"/>
              </a:rPr>
              <a:t>Christianity</a:t>
            </a:r>
          </a:p>
          <a:p>
            <a:pPr algn="ctr"/>
            <a:r>
              <a:rPr lang="en-US" dirty="0">
                <a:latin typeface="Arial" panose="020B0604020202020204" pitchFamily="34" charset="0"/>
                <a:cs typeface="Arial" panose="020B0604020202020204" pitchFamily="34" charset="0"/>
              </a:rPr>
              <a:t>The Easter story</a:t>
            </a:r>
          </a:p>
        </p:txBody>
      </p:sp>
      <p:sp>
        <p:nvSpPr>
          <p:cNvPr id="12" name="TextBox 11">
            <a:extLst>
              <a:ext uri="{FF2B5EF4-FFF2-40B4-BE49-F238E27FC236}">
                <a16:creationId xmlns:a16="http://schemas.microsoft.com/office/drawing/2014/main" id="{00289F70-EF91-910B-63E8-C524EDF06C54}"/>
              </a:ext>
            </a:extLst>
          </p:cNvPr>
          <p:cNvSpPr txBox="1"/>
          <p:nvPr/>
        </p:nvSpPr>
        <p:spPr>
          <a:xfrm>
            <a:off x="820798" y="5970207"/>
            <a:ext cx="2588748" cy="646331"/>
          </a:xfrm>
          <a:prstGeom prst="rect">
            <a:avLst/>
          </a:prstGeom>
          <a:solidFill>
            <a:srgbClr val="FFCCFF"/>
          </a:solidFill>
        </p:spPr>
        <p:txBody>
          <a:bodyPr wrap="square" rtlCol="0">
            <a:spAutoFit/>
          </a:bodyPr>
          <a:lstStyle/>
          <a:p>
            <a:pPr algn="ctr"/>
            <a:r>
              <a:rPr lang="en-US" b="1" dirty="0">
                <a:latin typeface="Arial" panose="020B0604020202020204" pitchFamily="34" charset="0"/>
                <a:cs typeface="Arial" panose="020B0604020202020204" pitchFamily="34" charset="0"/>
              </a:rPr>
              <a:t>Hinduism</a:t>
            </a:r>
          </a:p>
          <a:p>
            <a:pPr algn="ctr"/>
            <a:r>
              <a:rPr lang="en-US" dirty="0">
                <a:latin typeface="Arial" panose="020B0604020202020204" pitchFamily="34" charset="0"/>
                <a:cs typeface="Arial" panose="020B0604020202020204" pitchFamily="34" charset="0"/>
              </a:rPr>
              <a:t>Brahman is everywhere </a:t>
            </a:r>
          </a:p>
        </p:txBody>
      </p:sp>
      <p:pic>
        <p:nvPicPr>
          <p:cNvPr id="5134" name="Picture 14" descr="See the source image">
            <a:extLst>
              <a:ext uri="{FF2B5EF4-FFF2-40B4-BE49-F238E27FC236}">
                <a16:creationId xmlns:a16="http://schemas.microsoft.com/office/drawing/2014/main" id="{5DD90912-C7F5-3C36-D829-4EF3110286A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36731"/>
          <a:stretch/>
        </p:blipFill>
        <p:spPr bwMode="auto">
          <a:xfrm>
            <a:off x="6264305" y="4321728"/>
            <a:ext cx="2504102" cy="233450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179DF90-40FD-CB00-CEB5-01647C61A462}"/>
              </a:ext>
            </a:extLst>
          </p:cNvPr>
          <p:cNvSpPr txBox="1"/>
          <p:nvPr/>
        </p:nvSpPr>
        <p:spPr>
          <a:xfrm>
            <a:off x="5178327" y="5785541"/>
            <a:ext cx="2113280" cy="369332"/>
          </a:xfrm>
          <a:prstGeom prst="rect">
            <a:avLst/>
          </a:prstGeom>
          <a:solidFill>
            <a:schemeClr val="bg1">
              <a:lumMod val="75000"/>
            </a:schemeClr>
          </a:solidFill>
        </p:spPr>
        <p:txBody>
          <a:bodyPr wrap="square" rtlCol="0">
            <a:spAutoFit/>
          </a:bodyPr>
          <a:lstStyle/>
          <a:p>
            <a:pPr algn="ctr"/>
            <a:r>
              <a:rPr lang="en-US" b="1" dirty="0">
                <a:latin typeface="Arial" panose="020B0604020202020204" pitchFamily="34" charset="0"/>
                <a:cs typeface="Arial" panose="020B0604020202020204" pitchFamily="34" charset="0"/>
              </a:rPr>
              <a:t>Summer</a:t>
            </a:r>
          </a:p>
        </p:txBody>
      </p:sp>
      <p:sp>
        <p:nvSpPr>
          <p:cNvPr id="13" name="TextBox 12">
            <a:extLst>
              <a:ext uri="{FF2B5EF4-FFF2-40B4-BE49-F238E27FC236}">
                <a16:creationId xmlns:a16="http://schemas.microsoft.com/office/drawing/2014/main" id="{2381A29C-37DA-7058-7937-063758E3C6D8}"/>
              </a:ext>
            </a:extLst>
          </p:cNvPr>
          <p:cNvSpPr txBox="1"/>
          <p:nvPr/>
        </p:nvSpPr>
        <p:spPr>
          <a:xfrm>
            <a:off x="8927550" y="5970206"/>
            <a:ext cx="2588748" cy="646331"/>
          </a:xfrm>
          <a:prstGeom prst="rect">
            <a:avLst/>
          </a:prstGeom>
          <a:solidFill>
            <a:srgbClr val="FFCCFF"/>
          </a:solidFill>
        </p:spPr>
        <p:txBody>
          <a:bodyPr wrap="square" rtlCol="0">
            <a:spAutoFit/>
          </a:bodyPr>
          <a:lstStyle/>
          <a:p>
            <a:pPr algn="ctr"/>
            <a:r>
              <a:rPr lang="en-US" b="1" dirty="0">
                <a:latin typeface="Arial" panose="020B0604020202020204" pitchFamily="34" charset="0"/>
                <a:cs typeface="Arial" panose="020B0604020202020204" pitchFamily="34" charset="0"/>
              </a:rPr>
              <a:t>Hinduism</a:t>
            </a:r>
          </a:p>
          <a:p>
            <a:pPr algn="ctr"/>
            <a:r>
              <a:rPr lang="en-US" dirty="0">
                <a:latin typeface="Arial" panose="020B0604020202020204" pitchFamily="34" charset="0"/>
                <a:cs typeface="Arial" panose="020B0604020202020204" pitchFamily="34" charset="0"/>
              </a:rPr>
              <a:t>The River Ganges</a:t>
            </a:r>
          </a:p>
        </p:txBody>
      </p:sp>
    </p:spTree>
    <p:extLst>
      <p:ext uri="{BB962C8B-B14F-4D97-AF65-F5344CB8AC3E}">
        <p14:creationId xmlns:p14="http://schemas.microsoft.com/office/powerpoint/2010/main" val="4086935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43B790F-7A3A-00C3-47E5-03FF6469DACD}"/>
              </a:ext>
            </a:extLst>
          </p:cNvPr>
          <p:cNvPicPr>
            <a:picLocks noChangeAspect="1"/>
          </p:cNvPicPr>
          <p:nvPr/>
        </p:nvPicPr>
        <p:blipFill>
          <a:blip r:embed="rId2"/>
          <a:stretch>
            <a:fillRect/>
          </a:stretch>
        </p:blipFill>
        <p:spPr>
          <a:xfrm>
            <a:off x="154762" y="1081309"/>
            <a:ext cx="10238917" cy="5563396"/>
          </a:xfrm>
          <a:prstGeom prst="rect">
            <a:avLst/>
          </a:prstGeom>
        </p:spPr>
      </p:pic>
      <p:sp>
        <p:nvSpPr>
          <p:cNvPr id="17" name="TextBox 16">
            <a:extLst>
              <a:ext uri="{FF2B5EF4-FFF2-40B4-BE49-F238E27FC236}">
                <a16:creationId xmlns:a16="http://schemas.microsoft.com/office/drawing/2014/main" id="{DD90E39A-114F-99F7-E3A5-49A3C7DBF8D0}"/>
              </a:ext>
            </a:extLst>
          </p:cNvPr>
          <p:cNvSpPr txBox="1"/>
          <p:nvPr/>
        </p:nvSpPr>
        <p:spPr>
          <a:xfrm>
            <a:off x="2579280" y="213295"/>
            <a:ext cx="6101080" cy="584775"/>
          </a:xfrm>
          <a:prstGeom prst="rect">
            <a:avLst/>
          </a:prstGeom>
          <a:noFill/>
        </p:spPr>
        <p:txBody>
          <a:bodyPr wrap="square">
            <a:spAutoFit/>
          </a:bodyPr>
          <a:lstStyle/>
          <a:p>
            <a:pPr algn="ctr"/>
            <a:r>
              <a:rPr lang="en-US" sz="3200" b="1" dirty="0">
                <a:solidFill>
                  <a:schemeClr val="accent6"/>
                </a:solidFill>
                <a:latin typeface="Arial Black" panose="020B0604020202020204" pitchFamily="34" charset="0"/>
                <a:cs typeface="Arial Black" panose="020B0604020202020204" pitchFamily="34" charset="0"/>
              </a:rPr>
              <a:t>PSHE</a:t>
            </a:r>
            <a:endParaRPr lang="en-US" sz="3200" dirty="0"/>
          </a:p>
        </p:txBody>
      </p:sp>
      <p:pic>
        <p:nvPicPr>
          <p:cNvPr id="11266" name="Picture 2" descr="See the source image">
            <a:extLst>
              <a:ext uri="{FF2B5EF4-FFF2-40B4-BE49-F238E27FC236}">
                <a16:creationId xmlns:a16="http://schemas.microsoft.com/office/drawing/2014/main" id="{96253E4B-0410-F9FA-B1C7-690CB4213D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4600" y="4368865"/>
            <a:ext cx="2409651" cy="227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681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862C793-4C28-D891-4975-D1414DCEEF36}"/>
              </a:ext>
            </a:extLst>
          </p:cNvPr>
          <p:cNvPicPr>
            <a:picLocks noChangeAspect="1"/>
          </p:cNvPicPr>
          <p:nvPr/>
        </p:nvPicPr>
        <p:blipFill>
          <a:blip r:embed="rId2"/>
          <a:stretch>
            <a:fillRect/>
          </a:stretch>
        </p:blipFill>
        <p:spPr>
          <a:xfrm>
            <a:off x="213187" y="162477"/>
            <a:ext cx="2087803" cy="1907603"/>
          </a:xfrm>
          <a:prstGeom prst="rect">
            <a:avLst/>
          </a:prstGeom>
        </p:spPr>
      </p:pic>
      <p:sp>
        <p:nvSpPr>
          <p:cNvPr id="2" name="Title 1">
            <a:extLst>
              <a:ext uri="{FF2B5EF4-FFF2-40B4-BE49-F238E27FC236}">
                <a16:creationId xmlns:a16="http://schemas.microsoft.com/office/drawing/2014/main" id="{D53B219B-7E3A-7E84-6386-37313F0CFB09}"/>
              </a:ext>
            </a:extLst>
          </p:cNvPr>
          <p:cNvSpPr>
            <a:spLocks noGrp="1"/>
          </p:cNvSpPr>
          <p:nvPr>
            <p:ph type="title"/>
          </p:nvPr>
        </p:nvSpPr>
        <p:spPr>
          <a:xfrm>
            <a:off x="975456" y="103051"/>
            <a:ext cx="10464704" cy="768096"/>
          </a:xfrm>
        </p:spPr>
        <p:txBody>
          <a:bodyPr/>
          <a:lstStyle/>
          <a:p>
            <a:r>
              <a:rPr lang="en-US" sz="4400" b="1" dirty="0">
                <a:solidFill>
                  <a:schemeClr val="accent6"/>
                </a:solidFill>
                <a:latin typeface="Arial Black" panose="020B0604020202020204" pitchFamily="34" charset="0"/>
                <a:cs typeface="Arial Black" panose="020B0604020202020204" pitchFamily="34" charset="0"/>
              </a:rPr>
              <a:t>Art and Design and Technology </a:t>
            </a:r>
          </a:p>
        </p:txBody>
      </p:sp>
      <p:pic>
        <p:nvPicPr>
          <p:cNvPr id="20" name="Picture 19">
            <a:extLst>
              <a:ext uri="{FF2B5EF4-FFF2-40B4-BE49-F238E27FC236}">
                <a16:creationId xmlns:a16="http://schemas.microsoft.com/office/drawing/2014/main" id="{46E8B853-D9CE-7335-89D0-326A0BE2EDCF}"/>
              </a:ext>
            </a:extLst>
          </p:cNvPr>
          <p:cNvPicPr>
            <a:picLocks noChangeAspect="1"/>
          </p:cNvPicPr>
          <p:nvPr/>
        </p:nvPicPr>
        <p:blipFill>
          <a:blip r:embed="rId3"/>
          <a:stretch>
            <a:fillRect/>
          </a:stretch>
        </p:blipFill>
        <p:spPr>
          <a:xfrm>
            <a:off x="1480667" y="1462505"/>
            <a:ext cx="6220684" cy="2628769"/>
          </a:xfrm>
          <a:prstGeom prst="rect">
            <a:avLst/>
          </a:prstGeom>
        </p:spPr>
      </p:pic>
      <p:pic>
        <p:nvPicPr>
          <p:cNvPr id="6146" name="Picture 2" descr="See the source image">
            <a:extLst>
              <a:ext uri="{FF2B5EF4-FFF2-40B4-BE49-F238E27FC236}">
                <a16:creationId xmlns:a16="http://schemas.microsoft.com/office/drawing/2014/main" id="{D5BF1659-228A-7DB2-2D93-973B1982D6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8429" y="103051"/>
            <a:ext cx="1516229" cy="13594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A7F161A-44A8-CBA9-8AFC-DCE081F1D374}"/>
              </a:ext>
            </a:extLst>
          </p:cNvPr>
          <p:cNvPicPr>
            <a:picLocks noChangeAspect="1"/>
          </p:cNvPicPr>
          <p:nvPr/>
        </p:nvPicPr>
        <p:blipFill>
          <a:blip r:embed="rId5"/>
          <a:stretch>
            <a:fillRect/>
          </a:stretch>
        </p:blipFill>
        <p:spPr>
          <a:xfrm>
            <a:off x="10242584" y="2137072"/>
            <a:ext cx="1949416" cy="1891006"/>
          </a:xfrm>
          <a:prstGeom prst="rect">
            <a:avLst/>
          </a:prstGeom>
        </p:spPr>
      </p:pic>
      <p:pic>
        <p:nvPicPr>
          <p:cNvPr id="26" name="Picture 25">
            <a:extLst>
              <a:ext uri="{FF2B5EF4-FFF2-40B4-BE49-F238E27FC236}">
                <a16:creationId xmlns:a16="http://schemas.microsoft.com/office/drawing/2014/main" id="{2016F0A0-FA96-9129-1633-1F5C3979B696}"/>
              </a:ext>
            </a:extLst>
          </p:cNvPr>
          <p:cNvPicPr>
            <a:picLocks noChangeAspect="1"/>
          </p:cNvPicPr>
          <p:nvPr/>
        </p:nvPicPr>
        <p:blipFill>
          <a:blip r:embed="rId6"/>
          <a:stretch>
            <a:fillRect/>
          </a:stretch>
        </p:blipFill>
        <p:spPr>
          <a:xfrm>
            <a:off x="4192969" y="4716715"/>
            <a:ext cx="2217991" cy="1989339"/>
          </a:xfrm>
          <a:prstGeom prst="rect">
            <a:avLst/>
          </a:prstGeom>
        </p:spPr>
      </p:pic>
      <p:pic>
        <p:nvPicPr>
          <p:cNvPr id="28" name="Picture 27">
            <a:extLst>
              <a:ext uri="{FF2B5EF4-FFF2-40B4-BE49-F238E27FC236}">
                <a16:creationId xmlns:a16="http://schemas.microsoft.com/office/drawing/2014/main" id="{0CCC3E3C-74FB-73AF-358F-37223947866C}"/>
              </a:ext>
            </a:extLst>
          </p:cNvPr>
          <p:cNvPicPr>
            <a:picLocks noChangeAspect="1"/>
          </p:cNvPicPr>
          <p:nvPr/>
        </p:nvPicPr>
        <p:blipFill>
          <a:blip r:embed="rId7"/>
          <a:stretch>
            <a:fillRect/>
          </a:stretch>
        </p:blipFill>
        <p:spPr>
          <a:xfrm>
            <a:off x="1480667" y="4229232"/>
            <a:ext cx="2522373" cy="2476822"/>
          </a:xfrm>
          <a:prstGeom prst="rect">
            <a:avLst/>
          </a:prstGeom>
        </p:spPr>
      </p:pic>
      <p:pic>
        <p:nvPicPr>
          <p:cNvPr id="30" name="Picture 29">
            <a:extLst>
              <a:ext uri="{FF2B5EF4-FFF2-40B4-BE49-F238E27FC236}">
                <a16:creationId xmlns:a16="http://schemas.microsoft.com/office/drawing/2014/main" id="{B58F5670-74F9-F4FB-9C5D-8B118E4E36E8}"/>
              </a:ext>
            </a:extLst>
          </p:cNvPr>
          <p:cNvPicPr>
            <a:picLocks noChangeAspect="1"/>
          </p:cNvPicPr>
          <p:nvPr/>
        </p:nvPicPr>
        <p:blipFill>
          <a:blip r:embed="rId8"/>
          <a:stretch>
            <a:fillRect/>
          </a:stretch>
        </p:blipFill>
        <p:spPr>
          <a:xfrm>
            <a:off x="6560297" y="4716714"/>
            <a:ext cx="2217991" cy="1989339"/>
          </a:xfrm>
          <a:prstGeom prst="rect">
            <a:avLst/>
          </a:prstGeom>
        </p:spPr>
      </p:pic>
    </p:spTree>
    <p:extLst>
      <p:ext uri="{BB962C8B-B14F-4D97-AF65-F5344CB8AC3E}">
        <p14:creationId xmlns:p14="http://schemas.microsoft.com/office/powerpoint/2010/main" val="1145208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2E97B17-429C-86FA-D984-6EC3971DCFCF}"/>
              </a:ext>
            </a:extLst>
          </p:cNvPr>
          <p:cNvPicPr>
            <a:picLocks noChangeAspect="1"/>
          </p:cNvPicPr>
          <p:nvPr/>
        </p:nvPicPr>
        <p:blipFill>
          <a:blip r:embed="rId2"/>
          <a:stretch>
            <a:fillRect/>
          </a:stretch>
        </p:blipFill>
        <p:spPr>
          <a:xfrm>
            <a:off x="2549360" y="707292"/>
            <a:ext cx="9022879" cy="5368837"/>
          </a:xfrm>
          <a:prstGeom prst="rect">
            <a:avLst/>
          </a:prstGeom>
        </p:spPr>
      </p:pic>
    </p:spTree>
    <p:extLst>
      <p:ext uri="{BB962C8B-B14F-4D97-AF65-F5344CB8AC3E}">
        <p14:creationId xmlns:p14="http://schemas.microsoft.com/office/powerpoint/2010/main" val="3883896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3"/>
          <p:cNvSpPr>
            <a:spLocks noGrp="1" noChangeArrowheads="1"/>
          </p:cNvSpPr>
          <p:nvPr>
            <p:ph idx="1"/>
          </p:nvPr>
        </p:nvSpPr>
        <p:spPr>
          <a:xfrm>
            <a:off x="554694" y="1805412"/>
            <a:ext cx="8760495" cy="4022521"/>
          </a:xfrm>
        </p:spPr>
        <p:txBody>
          <a:bodyPr>
            <a:normAutofit fontScale="40000" lnSpcReduction="20000"/>
          </a:bodyPr>
          <a:lstStyle/>
          <a:p>
            <a:pPr eaLnBrk="1" hangingPunct="1"/>
            <a:r>
              <a:rPr lang="en-GB" sz="6000" dirty="0">
                <a:solidFill>
                  <a:schemeClr val="tx1"/>
                </a:solidFill>
                <a:latin typeface="Arial" panose="020B0604020202020204" pitchFamily="34" charset="0"/>
                <a:cs typeface="Arial" panose="020B0604020202020204" pitchFamily="34" charset="0"/>
              </a:rPr>
              <a:t>Every Friday, children attend a Celebrations Assembly.</a:t>
            </a:r>
          </a:p>
          <a:p>
            <a:pPr eaLnBrk="1" hangingPunct="1"/>
            <a:endParaRPr lang="en-GB" sz="6000" dirty="0">
              <a:solidFill>
                <a:schemeClr val="tx1"/>
              </a:solidFill>
              <a:latin typeface="Arial" panose="020B0604020202020204" pitchFamily="34" charset="0"/>
              <a:cs typeface="Arial" panose="020B0604020202020204" pitchFamily="34" charset="0"/>
            </a:endParaRPr>
          </a:p>
          <a:p>
            <a:pPr eaLnBrk="1" hangingPunct="1"/>
            <a:r>
              <a:rPr lang="en-GB" sz="6000" dirty="0">
                <a:solidFill>
                  <a:schemeClr val="tx1"/>
                </a:solidFill>
                <a:latin typeface="Arial" panose="020B0604020202020204" pitchFamily="34" charset="0"/>
                <a:cs typeface="Arial" panose="020B0604020202020204" pitchFamily="34" charset="0"/>
              </a:rPr>
              <a:t>A </a:t>
            </a:r>
            <a:r>
              <a:rPr lang="ja-JP" altLang="en-GB" sz="6000" dirty="0">
                <a:solidFill>
                  <a:schemeClr val="tx1"/>
                </a:solidFill>
                <a:latin typeface="Arial" panose="020B0604020202020204" pitchFamily="34" charset="0"/>
                <a:ea typeface="HGP明朝E" charset="0"/>
                <a:cs typeface="Arial" panose="020B0604020202020204" pitchFamily="34" charset="0"/>
              </a:rPr>
              <a:t>‘</a:t>
            </a:r>
            <a:r>
              <a:rPr lang="en-GB" altLang="ja-JP" sz="6000" dirty="0">
                <a:solidFill>
                  <a:schemeClr val="tx1"/>
                </a:solidFill>
                <a:latin typeface="Arial" panose="020B0604020202020204" pitchFamily="34" charset="0"/>
                <a:cs typeface="Arial" panose="020B0604020202020204" pitchFamily="34" charset="0"/>
              </a:rPr>
              <a:t>Star of the Week</a:t>
            </a:r>
            <a:r>
              <a:rPr lang="ja-JP" altLang="en-GB" sz="6000" dirty="0">
                <a:solidFill>
                  <a:schemeClr val="tx1"/>
                </a:solidFill>
                <a:latin typeface="Arial" panose="020B0604020202020204" pitchFamily="34" charset="0"/>
                <a:ea typeface="HGP明朝E" charset="0"/>
                <a:cs typeface="Arial" panose="020B0604020202020204" pitchFamily="34" charset="0"/>
              </a:rPr>
              <a:t>’</a:t>
            </a:r>
            <a:r>
              <a:rPr lang="ja-JP" altLang="en-US" sz="6000" dirty="0">
                <a:solidFill>
                  <a:schemeClr val="tx1"/>
                </a:solidFill>
                <a:latin typeface="Arial" panose="020B0604020202020204" pitchFamily="34" charset="0"/>
                <a:ea typeface="HGP明朝E" charset="0"/>
                <a:cs typeface="Arial" panose="020B0604020202020204" pitchFamily="34" charset="0"/>
              </a:rPr>
              <a:t> </a:t>
            </a:r>
            <a:r>
              <a:rPr lang="en-GB" altLang="ja-JP" sz="6000" dirty="0">
                <a:solidFill>
                  <a:schemeClr val="tx1"/>
                </a:solidFill>
                <a:latin typeface="Arial" panose="020B0604020202020204" pitchFamily="34" charset="0"/>
                <a:ea typeface="HGP明朝E" charset="0"/>
                <a:cs typeface="Arial" panose="020B0604020202020204" pitchFamily="34" charset="0"/>
              </a:rPr>
              <a:t>certificate is given to one child</a:t>
            </a:r>
            <a:r>
              <a:rPr lang="en-GB" altLang="ja-JP" sz="6000" dirty="0">
                <a:solidFill>
                  <a:schemeClr val="tx1"/>
                </a:solidFill>
                <a:latin typeface="Arial" panose="020B0604020202020204" pitchFamily="34" charset="0"/>
                <a:cs typeface="Arial" panose="020B0604020202020204" pitchFamily="34" charset="0"/>
              </a:rPr>
              <a:t>. </a:t>
            </a:r>
            <a:r>
              <a:rPr lang="en-GB" sz="6000" dirty="0">
                <a:solidFill>
                  <a:schemeClr val="tx1"/>
                </a:solidFill>
                <a:latin typeface="Arial" panose="020B0604020202020204" pitchFamily="34" charset="0"/>
                <a:cs typeface="Arial" panose="020B0604020202020204" pitchFamily="34" charset="0"/>
              </a:rPr>
              <a:t>This award is for making exceptional progress in an area of their learning and/or behaviour.</a:t>
            </a:r>
          </a:p>
          <a:p>
            <a:pPr lvl="1"/>
            <a:endParaRPr lang="en-GB" sz="6000" dirty="0">
              <a:solidFill>
                <a:schemeClr val="tx1"/>
              </a:solidFill>
              <a:latin typeface="Arial" panose="020B0604020202020204" pitchFamily="34" charset="0"/>
              <a:cs typeface="Arial" panose="020B0604020202020204" pitchFamily="34" charset="0"/>
            </a:endParaRPr>
          </a:p>
          <a:p>
            <a:pPr eaLnBrk="1" hangingPunct="1"/>
            <a:r>
              <a:rPr lang="en-GB" sz="6000" dirty="0">
                <a:solidFill>
                  <a:schemeClr val="tx1"/>
                </a:solidFill>
                <a:latin typeface="Arial" panose="020B0604020202020204" pitchFamily="34" charset="0"/>
                <a:cs typeface="Arial" panose="020B0604020202020204" pitchFamily="34" charset="0"/>
              </a:rPr>
              <a:t>One child will also be given a ‘Values’ certificate each week for showing the value of the month. </a:t>
            </a:r>
          </a:p>
          <a:p>
            <a:pPr eaLnBrk="1" hangingPunct="1"/>
            <a:r>
              <a:rPr lang="en-GB" sz="6000" dirty="0">
                <a:solidFill>
                  <a:schemeClr val="tx1"/>
                </a:solidFill>
                <a:latin typeface="Arial" panose="020B0604020202020204" pitchFamily="34" charset="0"/>
                <a:cs typeface="Arial" panose="020B0604020202020204" pitchFamily="34" charset="0"/>
              </a:rPr>
              <a:t>One child will receive a runner of the week award</a:t>
            </a:r>
          </a:p>
          <a:p>
            <a:pPr eaLnBrk="1" hangingPunct="1"/>
            <a:r>
              <a:rPr lang="en-GB" sz="6000" dirty="0">
                <a:solidFill>
                  <a:schemeClr val="tx1"/>
                </a:solidFill>
                <a:latin typeface="Arial" panose="020B0604020202020204" pitchFamily="34" charset="0"/>
                <a:cs typeface="Arial" panose="020B0604020202020204" pitchFamily="34" charset="0"/>
              </a:rPr>
              <a:t>One child will be given a Times Table Champion award</a:t>
            </a:r>
          </a:p>
          <a:p>
            <a:endParaRPr lang="en-GB" sz="9600" b="1" dirty="0">
              <a:solidFill>
                <a:schemeClr val="tx1"/>
              </a:solidFill>
              <a:latin typeface="Calibri" panose="020F0502020204030204" pitchFamily="34" charset="0"/>
              <a:cs typeface="Calibri" panose="020F0502020204030204" pitchFamily="34" charset="0"/>
            </a:endParaRPr>
          </a:p>
          <a:p>
            <a:pPr eaLnBrk="1" hangingPunct="1"/>
            <a:endParaRPr lang="en-GB" sz="2500" dirty="0">
              <a:latin typeface="Verdana" charset="0"/>
            </a:endParaRPr>
          </a:p>
        </p:txBody>
      </p:sp>
      <p:sp>
        <p:nvSpPr>
          <p:cNvPr id="57346" name="Rectangle 2"/>
          <p:cNvSpPr>
            <a:spLocks noGrp="1" noChangeArrowheads="1"/>
          </p:cNvSpPr>
          <p:nvPr>
            <p:ph type="title"/>
          </p:nvPr>
        </p:nvSpPr>
        <p:spPr>
          <a:xfrm>
            <a:off x="1293918" y="463014"/>
            <a:ext cx="8229600" cy="1252728"/>
          </a:xfrm>
        </p:spPr>
        <p:txBody>
          <a:bodyPr>
            <a:normAutofit/>
          </a:bodyPr>
          <a:lstStyle/>
          <a:p>
            <a:pPr eaLnBrk="1" hangingPunct="1"/>
            <a:r>
              <a:rPr lang="en-GB" dirty="0">
                <a:latin typeface="Calibri" panose="020F0502020204030204" pitchFamily="34" charset="0"/>
                <a:cs typeface="Calibri" panose="020F0502020204030204" pitchFamily="34" charset="0"/>
              </a:rPr>
              <a:t>Celebrations Assembly</a:t>
            </a:r>
          </a:p>
        </p:txBody>
      </p:sp>
      <p:pic>
        <p:nvPicPr>
          <p:cNvPr id="2" name="Picture 1"/>
          <p:cNvPicPr>
            <a:picLocks noChangeAspect="1"/>
          </p:cNvPicPr>
          <p:nvPr/>
        </p:nvPicPr>
        <p:blipFill>
          <a:blip r:embed="rId3"/>
          <a:stretch>
            <a:fillRect/>
          </a:stretch>
        </p:blipFill>
        <p:spPr>
          <a:xfrm>
            <a:off x="9113521" y="177181"/>
            <a:ext cx="2597074" cy="3247747"/>
          </a:xfrm>
          <a:prstGeom prst="rect">
            <a:avLst/>
          </a:prstGeom>
        </p:spPr>
      </p:pic>
      <p:pic>
        <p:nvPicPr>
          <p:cNvPr id="12290" name="Picture 2" descr="See the source image">
            <a:extLst>
              <a:ext uri="{FF2B5EF4-FFF2-40B4-BE49-F238E27FC236}">
                <a16:creationId xmlns:a16="http://schemas.microsoft.com/office/drawing/2014/main" id="{67E98310-1AE2-C335-87E3-455267045F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140"/>
          <a:stretch/>
        </p:blipFill>
        <p:spPr bwMode="auto">
          <a:xfrm>
            <a:off x="8302625" y="4310909"/>
            <a:ext cx="3714750" cy="2369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327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idx="1"/>
          </p:nvPr>
        </p:nvSpPr>
        <p:spPr>
          <a:xfrm>
            <a:off x="669773" y="1970373"/>
            <a:ext cx="7022466" cy="3928897"/>
          </a:xfrm>
        </p:spPr>
        <p:txBody>
          <a:bodyPr vert="horz" wrap="square" lIns="90000" tIns="46800" rIns="90000" bIns="46800" rtlCol="0">
            <a:spAutoFit/>
          </a:bodyPr>
          <a:lstStyle/>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400" dirty="0">
                <a:solidFill>
                  <a:schemeClr val="tx1"/>
                </a:solidFill>
                <a:latin typeface="Arial" panose="020B0604020202020204" pitchFamily="34" charset="0"/>
                <a:cs typeface="Arial" panose="020B0604020202020204" pitchFamily="34" charset="0"/>
              </a:rPr>
              <a:t>Homework includes:</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GB" sz="2400" dirty="0">
              <a:solidFill>
                <a:schemeClr val="tx1"/>
              </a:solidFill>
              <a:latin typeface="Arial" panose="020B0604020202020204" pitchFamily="34" charset="0"/>
              <a:cs typeface="Arial" panose="020B0604020202020204" pitchFamily="34" charset="0"/>
            </a:endParaRP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400" dirty="0">
                <a:solidFill>
                  <a:schemeClr val="tx1"/>
                </a:solidFill>
                <a:latin typeface="Arial" panose="020B0604020202020204" pitchFamily="34" charset="0"/>
                <a:cs typeface="Arial" panose="020B0604020202020204" pitchFamily="34" charset="0"/>
              </a:rPr>
              <a:t>Homework will be given on a Friday. Please return completed work to school by the following Wednesday. </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GB" sz="2400" dirty="0">
              <a:solidFill>
                <a:schemeClr val="tx1"/>
              </a:solidFill>
              <a:latin typeface="Arial" panose="020B0604020202020204" pitchFamily="34" charset="0"/>
              <a:cs typeface="Arial" panose="020B0604020202020204" pitchFamily="34" charset="0"/>
            </a:endParaRP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400" dirty="0">
                <a:solidFill>
                  <a:schemeClr val="tx1"/>
                </a:solidFill>
                <a:latin typeface="Arial" panose="020B0604020202020204" pitchFamily="34" charset="0"/>
                <a:cs typeface="Arial" panose="020B0604020202020204" pitchFamily="34" charset="0"/>
              </a:rPr>
              <a:t>Spelling and Times Tables tests will take place weekly. </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GB" sz="2800" b="1" dirty="0">
              <a:solidFill>
                <a:schemeClr val="tx1"/>
              </a:solidFill>
              <a:latin typeface="Calibri" panose="020F0502020204030204" pitchFamily="34" charset="0"/>
              <a:cs typeface="Calibri" panose="020F0502020204030204" pitchFamily="34" charset="0"/>
            </a:endParaRPr>
          </a:p>
        </p:txBody>
      </p:sp>
      <p:sp>
        <p:nvSpPr>
          <p:cNvPr id="40962" name="Rectangle 1"/>
          <p:cNvSpPr>
            <a:spLocks noGrp="1" noChangeArrowheads="1"/>
          </p:cNvSpPr>
          <p:nvPr>
            <p:ph type="title"/>
          </p:nvPr>
        </p:nvSpPr>
        <p:spPr>
          <a:xfrm>
            <a:off x="2438400" y="283145"/>
            <a:ext cx="7315200" cy="771623"/>
          </a:xfrm>
        </p:spPr>
        <p:txBody>
          <a:bodyPr vert="horz" lIns="90000" tIns="46800" rIns="90000" bIns="46800" rtlCol="0" anchor="t" anchorCtr="1">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latin typeface="Arial" charset="0"/>
              </a:rPr>
              <a:t>Homework</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7325" t="5469" r="7325" b="6662"/>
          <a:stretch/>
        </p:blipFill>
        <p:spPr>
          <a:xfrm>
            <a:off x="8900624" y="4117371"/>
            <a:ext cx="1625923" cy="2102417"/>
          </a:xfrm>
          <a:prstGeom prst="rect">
            <a:avLst/>
          </a:prstGeom>
        </p:spPr>
      </p:pic>
      <p:pic>
        <p:nvPicPr>
          <p:cNvPr id="4" name="Picture 3">
            <a:extLst>
              <a:ext uri="{FF2B5EF4-FFF2-40B4-BE49-F238E27FC236}">
                <a16:creationId xmlns:a16="http://schemas.microsoft.com/office/drawing/2014/main" id="{11D93AC1-A875-C741-05AF-2ADCC4E69D28}"/>
              </a:ext>
            </a:extLst>
          </p:cNvPr>
          <p:cNvPicPr>
            <a:picLocks noChangeAspect="1"/>
          </p:cNvPicPr>
          <p:nvPr/>
        </p:nvPicPr>
        <p:blipFill>
          <a:blip r:embed="rId4"/>
          <a:stretch>
            <a:fillRect/>
          </a:stretch>
        </p:blipFill>
        <p:spPr>
          <a:xfrm>
            <a:off x="7757585" y="958730"/>
            <a:ext cx="3992030" cy="2767461"/>
          </a:xfrm>
          <a:prstGeom prst="rect">
            <a:avLst/>
          </a:prstGeom>
        </p:spPr>
      </p:pic>
    </p:spTree>
    <p:extLst>
      <p:ext uri="{BB962C8B-B14F-4D97-AF65-F5344CB8AC3E}">
        <p14:creationId xmlns:p14="http://schemas.microsoft.com/office/powerpoint/2010/main" val="33596624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1340442" y="1318053"/>
            <a:ext cx="8229600" cy="4911182"/>
          </a:xfrm>
        </p:spPr>
        <p:txBody>
          <a:bodyPr rtlCol="0">
            <a:normAutofit/>
          </a:bodyPr>
          <a:lstStyle/>
          <a:p>
            <a:pPr>
              <a:defRPr/>
            </a:pPr>
            <a:r>
              <a:rPr lang="cy-GB" sz="2000" b="1" dirty="0">
                <a:solidFill>
                  <a:schemeClr val="tx1"/>
                </a:solidFill>
                <a:latin typeface="Arial" panose="020B0604020202020204" pitchFamily="34" charset="0"/>
                <a:cs typeface="Arial" panose="020B0604020202020204" pitchFamily="34" charset="0"/>
              </a:rPr>
              <a:t>School starts at 8:40am. Please ensure that your child arrives on time. </a:t>
            </a:r>
          </a:p>
          <a:p>
            <a:pPr>
              <a:defRPr/>
            </a:pPr>
            <a:endParaRPr lang="cy-GB" sz="2000" b="1" dirty="0">
              <a:solidFill>
                <a:schemeClr val="tx1"/>
              </a:solidFill>
              <a:latin typeface="Arial" panose="020B0604020202020204" pitchFamily="34" charset="0"/>
              <a:cs typeface="Arial" panose="020B0604020202020204" pitchFamily="34" charset="0"/>
            </a:endParaRPr>
          </a:p>
          <a:p>
            <a:pPr>
              <a:defRPr/>
            </a:pPr>
            <a:r>
              <a:rPr lang="en-GB" sz="2000" b="1" dirty="0">
                <a:solidFill>
                  <a:schemeClr val="tx1"/>
                </a:solidFill>
                <a:latin typeface="Arial" panose="020B0604020202020204" pitchFamily="34" charset="0"/>
                <a:cs typeface="Arial" panose="020B0604020202020204" pitchFamily="34" charset="0"/>
              </a:rPr>
              <a:t>Please ensure that your child is collected promptly at 3:20pm</a:t>
            </a:r>
          </a:p>
          <a:p>
            <a:pPr>
              <a:defRPr/>
            </a:pPr>
            <a:endParaRPr lang="cy-GB" sz="2000" b="1" dirty="0">
              <a:solidFill>
                <a:schemeClr val="tx1"/>
              </a:solidFill>
              <a:latin typeface="Arial" panose="020B0604020202020204" pitchFamily="34" charset="0"/>
              <a:cs typeface="Arial" panose="020B0604020202020204" pitchFamily="34" charset="0"/>
            </a:endParaRPr>
          </a:p>
          <a:p>
            <a:pPr>
              <a:defRPr/>
            </a:pPr>
            <a:r>
              <a:rPr lang="cy-GB" sz="2000" b="1" dirty="0">
                <a:solidFill>
                  <a:schemeClr val="tx1"/>
                </a:solidFill>
                <a:latin typeface="Arial" panose="020B0604020202020204" pitchFamily="34" charset="0"/>
                <a:cs typeface="Arial" panose="020B0604020202020204" pitchFamily="34" charset="0"/>
              </a:rPr>
              <a:t>If your child is very unwell, please telephone the school on the day they are absent so that the registers can be marked accordingly.</a:t>
            </a:r>
          </a:p>
          <a:p>
            <a:pPr marL="274320" indent="-274320">
              <a:buFont typeface="Symbol" pitchFamily="18" charset="2"/>
              <a:buChar char=""/>
              <a:defRPr/>
            </a:pPr>
            <a:endParaRPr lang="cy-GB" sz="2000" b="1" dirty="0">
              <a:solidFill>
                <a:schemeClr val="tx1"/>
              </a:solidFill>
              <a:latin typeface="Arial" panose="020B0604020202020204" pitchFamily="34" charset="0"/>
              <a:cs typeface="Arial" panose="020B0604020202020204" pitchFamily="34" charset="0"/>
            </a:endParaRPr>
          </a:p>
          <a:p>
            <a:pPr>
              <a:defRPr/>
            </a:pPr>
            <a:r>
              <a:rPr lang="cy-GB" sz="2000" b="1" dirty="0">
                <a:solidFill>
                  <a:schemeClr val="tx1"/>
                </a:solidFill>
                <a:latin typeface="Arial" panose="020B0604020202020204" pitchFamily="34" charset="0"/>
                <a:cs typeface="Arial" panose="020B0604020202020204" pitchFamily="34" charset="0"/>
              </a:rPr>
              <a:t>Children are able to bring a piece of fruit for a morning snack. </a:t>
            </a:r>
          </a:p>
          <a:p>
            <a:pPr marL="274320" indent="-274320">
              <a:buFont typeface="Symbol" pitchFamily="18" charset="2"/>
              <a:buChar char=""/>
              <a:defRPr/>
            </a:pPr>
            <a:endParaRPr lang="cy-GB" b="1" dirty="0">
              <a:solidFill>
                <a:schemeClr val="tx1"/>
              </a:solidFill>
              <a:latin typeface="Calibri" panose="020F0502020204030204" pitchFamily="34" charset="0"/>
              <a:cs typeface="Calibri" panose="020F0502020204030204" pitchFamily="34" charset="0"/>
            </a:endParaRPr>
          </a:p>
        </p:txBody>
      </p:sp>
      <p:sp>
        <p:nvSpPr>
          <p:cNvPr id="58370" name="Rectangle 2"/>
          <p:cNvSpPr>
            <a:spLocks noGrp="1" noChangeArrowheads="1"/>
          </p:cNvSpPr>
          <p:nvPr>
            <p:ph type="title"/>
          </p:nvPr>
        </p:nvSpPr>
        <p:spPr>
          <a:xfrm>
            <a:off x="3258552" y="478536"/>
            <a:ext cx="6766560" cy="768096"/>
          </a:xfrm>
        </p:spPr>
        <p:txBody>
          <a:bodyPr/>
          <a:lstStyle/>
          <a:p>
            <a:pPr eaLnBrk="1" hangingPunct="1"/>
            <a:r>
              <a:rPr lang="cy-GB"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Reminders</a:t>
            </a:r>
            <a:endPar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4FF8CC36-39A6-4D60-8B95-AFABFD8A85A1}"/>
              </a:ext>
            </a:extLst>
          </p:cNvPr>
          <p:cNvPicPr>
            <a:picLocks noChangeAspect="1"/>
          </p:cNvPicPr>
          <p:nvPr/>
        </p:nvPicPr>
        <p:blipFill>
          <a:blip r:embed="rId3"/>
          <a:stretch>
            <a:fillRect/>
          </a:stretch>
        </p:blipFill>
        <p:spPr>
          <a:xfrm>
            <a:off x="9934372" y="223289"/>
            <a:ext cx="1281517" cy="1604918"/>
          </a:xfrm>
          <a:prstGeom prst="rect">
            <a:avLst/>
          </a:prstGeom>
        </p:spPr>
      </p:pic>
      <p:pic>
        <p:nvPicPr>
          <p:cNvPr id="8194" name="Picture 2" descr="See the source image">
            <a:extLst>
              <a:ext uri="{FF2B5EF4-FFF2-40B4-BE49-F238E27FC236}">
                <a16:creationId xmlns:a16="http://schemas.microsoft.com/office/drawing/2014/main" id="{03E0D858-176D-BA7A-C298-EC301C3F88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6240" y="3635438"/>
            <a:ext cx="2577783" cy="2836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092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40BC6-9DA0-FB4D-8879-DC8B3958C07C}"/>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1E0B8C4B-3A3C-9FD1-59FB-1666C1F09376}"/>
              </a:ext>
            </a:extLst>
          </p:cNvPr>
          <p:cNvSpPr>
            <a:spLocks noGrp="1"/>
          </p:cNvSpPr>
          <p:nvPr>
            <p:ph idx="1"/>
          </p:nvPr>
        </p:nvSpPr>
        <p:spPr/>
        <p:txBody>
          <a:bodyPr/>
          <a:lstStyle/>
          <a:p>
            <a:r>
              <a:rPr lang="en-US" dirty="0"/>
              <a:t>4 classes per year group</a:t>
            </a:r>
          </a:p>
          <a:p>
            <a:r>
              <a:rPr lang="en-US" dirty="0"/>
              <a:t>Expectations for Key Stage 2 Year 3</a:t>
            </a:r>
          </a:p>
          <a:p>
            <a:endParaRPr lang="en-US" dirty="0"/>
          </a:p>
        </p:txBody>
      </p:sp>
      <p:sp>
        <p:nvSpPr>
          <p:cNvPr id="15" name="Slide Number Placeholder 14">
            <a:extLst>
              <a:ext uri="{FF2B5EF4-FFF2-40B4-BE49-F238E27FC236}">
                <a16:creationId xmlns:a16="http://schemas.microsoft.com/office/drawing/2014/main" id="{7FC3FD3F-45EE-74E3-AD64-441303B83EF3}"/>
              </a:ext>
            </a:extLst>
          </p:cNvPr>
          <p:cNvSpPr>
            <a:spLocks noGrp="1"/>
          </p:cNvSpPr>
          <p:nvPr>
            <p:ph type="sldNum" sz="quarter" idx="12"/>
          </p:nvPr>
        </p:nvSpPr>
        <p:spPr/>
        <p:txBody>
          <a:bodyPr/>
          <a:lstStyle/>
          <a:p>
            <a:fld id="{48F63A3B-78C7-47BE-AE5E-E10140E04643}" type="slidenum">
              <a:rPr lang="en-US" smtClean="0"/>
              <a:t>2</a:t>
            </a:fld>
            <a:endParaRPr lang="en-US" dirty="0"/>
          </a:p>
        </p:txBody>
      </p:sp>
    </p:spTree>
    <p:extLst>
      <p:ext uri="{BB962C8B-B14F-4D97-AF65-F5344CB8AC3E}">
        <p14:creationId xmlns:p14="http://schemas.microsoft.com/office/powerpoint/2010/main" val="979622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74320" y="1660695"/>
            <a:ext cx="8505976" cy="4911182"/>
          </a:xfrm>
        </p:spPr>
        <p:txBody>
          <a:bodyPr rtlCol="0">
            <a:normAutofit/>
          </a:bodyPr>
          <a:lstStyle/>
          <a:p>
            <a:pPr>
              <a:defRPr/>
            </a:pPr>
            <a:r>
              <a:rPr lang="cy-GB" sz="2000" dirty="0">
                <a:solidFill>
                  <a:schemeClr val="tx1"/>
                </a:solidFill>
                <a:latin typeface="Arial" panose="020B0604020202020204" pitchFamily="34" charset="0"/>
                <a:cs typeface="Arial" panose="020B0604020202020204" pitchFamily="34" charset="0"/>
              </a:rPr>
              <a:t>Encourage good learning behaviours. Ensure that your child has a quiet place to do their homework. </a:t>
            </a:r>
          </a:p>
          <a:p>
            <a:pPr>
              <a:defRPr/>
            </a:pPr>
            <a:endParaRPr lang="cy-GB" sz="2000" dirty="0">
              <a:solidFill>
                <a:schemeClr val="tx1"/>
              </a:solidFill>
              <a:latin typeface="Arial" panose="020B0604020202020204" pitchFamily="34" charset="0"/>
              <a:cs typeface="Arial" panose="020B0604020202020204" pitchFamily="34" charset="0"/>
            </a:endParaRPr>
          </a:p>
          <a:p>
            <a:pPr>
              <a:defRPr/>
            </a:pPr>
            <a:r>
              <a:rPr lang="cy-GB" sz="2000" dirty="0">
                <a:solidFill>
                  <a:schemeClr val="tx1"/>
                </a:solidFill>
                <a:latin typeface="Arial" panose="020B0604020202020204" pitchFamily="34" charset="0"/>
                <a:cs typeface="Arial" panose="020B0604020202020204" pitchFamily="34" charset="0"/>
              </a:rPr>
              <a:t>Children should be able to maintain their concentration for a short period of time while they are doing their homework. </a:t>
            </a:r>
          </a:p>
          <a:p>
            <a:pPr>
              <a:defRPr/>
            </a:pPr>
            <a:endParaRPr lang="cy-GB" sz="2000" dirty="0">
              <a:solidFill>
                <a:schemeClr val="tx1"/>
              </a:solidFill>
              <a:latin typeface="Arial" panose="020B0604020202020204" pitchFamily="34" charset="0"/>
              <a:cs typeface="Arial" panose="020B0604020202020204" pitchFamily="34" charset="0"/>
            </a:endParaRPr>
          </a:p>
          <a:p>
            <a:pPr>
              <a:defRPr/>
            </a:pPr>
            <a:r>
              <a:rPr lang="cy-GB" sz="2000" dirty="0">
                <a:solidFill>
                  <a:schemeClr val="tx1"/>
                </a:solidFill>
                <a:latin typeface="Arial" panose="020B0604020202020204" pitchFamily="34" charset="0"/>
                <a:cs typeface="Arial" panose="020B0604020202020204" pitchFamily="34" charset="0"/>
              </a:rPr>
              <a:t>Pack-lunches should be well balanced and healthy. </a:t>
            </a:r>
          </a:p>
          <a:p>
            <a:pPr>
              <a:defRPr/>
            </a:pPr>
            <a:endParaRPr lang="cy-GB" sz="2000" dirty="0">
              <a:solidFill>
                <a:schemeClr val="tx1"/>
              </a:solidFill>
              <a:latin typeface="Arial" panose="020B0604020202020204" pitchFamily="34" charset="0"/>
              <a:cs typeface="Arial" panose="020B0604020202020204" pitchFamily="34" charset="0"/>
            </a:endParaRPr>
          </a:p>
          <a:p>
            <a:pPr>
              <a:defRPr/>
            </a:pPr>
            <a:r>
              <a:rPr lang="cy-GB" sz="2000" dirty="0">
                <a:solidFill>
                  <a:schemeClr val="tx1"/>
                </a:solidFill>
                <a:latin typeface="Arial" panose="020B0604020202020204" pitchFamily="34" charset="0"/>
                <a:cs typeface="Arial" panose="020B0604020202020204" pitchFamily="34" charset="0"/>
              </a:rPr>
              <a:t>Please ensure children are in full school uniform when the come to school. Jewellery is not permitted</a:t>
            </a:r>
            <a:r>
              <a:rPr lang="cy-GB" b="1" dirty="0">
                <a:solidFill>
                  <a:schemeClr val="tx1"/>
                </a:solidFill>
                <a:latin typeface="Twinkl Cursive Looped" panose="02000000000000000000" pitchFamily="2" charset="0"/>
                <a:cs typeface="Calibri" panose="020F0502020204030204" pitchFamily="34" charset="0"/>
              </a:rPr>
              <a:t>. </a:t>
            </a:r>
          </a:p>
          <a:p>
            <a:pPr marL="274320" indent="-274320">
              <a:buFont typeface="Symbol" pitchFamily="18" charset="2"/>
              <a:buChar char=""/>
              <a:defRPr/>
            </a:pPr>
            <a:endParaRPr lang="cy-GB" sz="2700" dirty="0">
              <a:solidFill>
                <a:schemeClr val="tx1"/>
              </a:solidFill>
              <a:latin typeface="NTFPreCursive" panose="03000400000000000000" pitchFamily="66" charset="0"/>
            </a:endParaRPr>
          </a:p>
          <a:p>
            <a:pPr marL="274320" indent="-274320">
              <a:defRPr/>
            </a:pPr>
            <a:endParaRPr lang="en-US" sz="1600" dirty="0">
              <a:latin typeface="Verdana" charset="0"/>
            </a:endParaRPr>
          </a:p>
        </p:txBody>
      </p:sp>
      <p:sp>
        <p:nvSpPr>
          <p:cNvPr id="58370" name="Rectangle 2"/>
          <p:cNvSpPr>
            <a:spLocks noGrp="1" noChangeArrowheads="1"/>
          </p:cNvSpPr>
          <p:nvPr>
            <p:ph type="title"/>
          </p:nvPr>
        </p:nvSpPr>
        <p:spPr>
          <a:xfrm>
            <a:off x="790448" y="427736"/>
            <a:ext cx="6766560" cy="768096"/>
          </a:xfrm>
        </p:spPr>
        <p:txBody>
          <a:bodyPr/>
          <a:lstStyle/>
          <a:p>
            <a:pPr eaLnBrk="1" hangingPunct="1"/>
            <a:r>
              <a:rPr lang="cy-GB"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Reminders</a:t>
            </a:r>
            <a:endPar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3"/>
          <a:stretch>
            <a:fillRect/>
          </a:stretch>
        </p:blipFill>
        <p:spPr>
          <a:xfrm>
            <a:off x="8941466" y="508000"/>
            <a:ext cx="3077814" cy="2305390"/>
          </a:xfrm>
          <a:prstGeom prst="rect">
            <a:avLst/>
          </a:prstGeom>
        </p:spPr>
      </p:pic>
      <p:pic>
        <p:nvPicPr>
          <p:cNvPr id="9218" name="Picture 2" descr="See the source image">
            <a:extLst>
              <a:ext uri="{FF2B5EF4-FFF2-40B4-BE49-F238E27FC236}">
                <a16:creationId xmlns:a16="http://schemas.microsoft.com/office/drawing/2014/main" id="{AB4EADD2-970B-E860-5A51-1F678E6EF1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4360" y="3292856"/>
            <a:ext cx="2433320" cy="2433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42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descr="Timeline marker">
            <a:extLst>
              <a:ext uri="{FF2B5EF4-FFF2-40B4-BE49-F238E27FC236}">
                <a16:creationId xmlns:a16="http://schemas.microsoft.com/office/drawing/2014/main" id="{632DC974-3AFC-3B05-984D-8920F2613BAB}"/>
              </a:ext>
            </a:extLst>
          </p:cNvPr>
          <p:cNvSpPr/>
          <p:nvPr/>
        </p:nvSpPr>
        <p:spPr>
          <a:xfrm rot="16200000">
            <a:off x="1669440" y="4056839"/>
            <a:ext cx="81643" cy="26125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descr="Timeline marker">
            <a:extLst>
              <a:ext uri="{FF2B5EF4-FFF2-40B4-BE49-F238E27FC236}">
                <a16:creationId xmlns:a16="http://schemas.microsoft.com/office/drawing/2014/main" id="{F2040969-B583-70C1-87C1-D19C7BB276E9}"/>
              </a:ext>
            </a:extLst>
          </p:cNvPr>
          <p:cNvSpPr/>
          <p:nvPr/>
        </p:nvSpPr>
        <p:spPr>
          <a:xfrm rot="16200000">
            <a:off x="3881150" y="4056839"/>
            <a:ext cx="81643" cy="261257"/>
          </a:xfrm>
          <a:prstGeom prst="rect">
            <a:avLst/>
          </a:prstGeom>
          <a:solidFill>
            <a:srgbClr val="F5C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descr="Timeline marker">
            <a:extLst>
              <a:ext uri="{FF2B5EF4-FFF2-40B4-BE49-F238E27FC236}">
                <a16:creationId xmlns:a16="http://schemas.microsoft.com/office/drawing/2014/main" id="{916357F2-DD2F-AE73-F0FE-19F36A996C0A}"/>
              </a:ext>
            </a:extLst>
          </p:cNvPr>
          <p:cNvSpPr/>
          <p:nvPr/>
        </p:nvSpPr>
        <p:spPr>
          <a:xfrm rot="16200000">
            <a:off x="6045016" y="4056839"/>
            <a:ext cx="81643" cy="26125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descr="Timeline marker">
            <a:extLst>
              <a:ext uri="{FF2B5EF4-FFF2-40B4-BE49-F238E27FC236}">
                <a16:creationId xmlns:a16="http://schemas.microsoft.com/office/drawing/2014/main" id="{061F8191-7958-A3B6-D754-56FAB2742504}"/>
              </a:ext>
            </a:extLst>
          </p:cNvPr>
          <p:cNvSpPr/>
          <p:nvPr/>
        </p:nvSpPr>
        <p:spPr>
          <a:xfrm rot="16200000">
            <a:off x="8264631" y="4056839"/>
            <a:ext cx="81643" cy="261257"/>
          </a:xfrm>
          <a:prstGeom prst="rect">
            <a:avLst/>
          </a:prstGeom>
          <a:solidFill>
            <a:srgbClr val="F5C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descr="Timeline marker">
            <a:extLst>
              <a:ext uri="{FF2B5EF4-FFF2-40B4-BE49-F238E27FC236}">
                <a16:creationId xmlns:a16="http://schemas.microsoft.com/office/drawing/2014/main" id="{FA6C0651-6CD9-1742-F030-13CC2F6DAC2F}"/>
              </a:ext>
            </a:extLst>
          </p:cNvPr>
          <p:cNvSpPr/>
          <p:nvPr/>
        </p:nvSpPr>
        <p:spPr>
          <a:xfrm rot="16200000">
            <a:off x="10475505" y="4056839"/>
            <a:ext cx="81643" cy="26125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93C5E0B5-AB2A-2DA8-38B4-3CF0691E9644}"/>
              </a:ext>
            </a:extLst>
          </p:cNvPr>
          <p:cNvPicPr>
            <a:picLocks noChangeAspect="1"/>
          </p:cNvPicPr>
          <p:nvPr/>
        </p:nvPicPr>
        <p:blipFill>
          <a:blip r:embed="rId2"/>
          <a:stretch>
            <a:fillRect/>
          </a:stretch>
        </p:blipFill>
        <p:spPr>
          <a:xfrm>
            <a:off x="1107440" y="516690"/>
            <a:ext cx="10607040" cy="6103509"/>
          </a:xfrm>
          <a:prstGeom prst="rect">
            <a:avLst/>
          </a:prstGeom>
        </p:spPr>
      </p:pic>
    </p:spTree>
    <p:extLst>
      <p:ext uri="{BB962C8B-B14F-4D97-AF65-F5344CB8AC3E}">
        <p14:creationId xmlns:p14="http://schemas.microsoft.com/office/powerpoint/2010/main" val="2502887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9355415-BD6E-EC25-73F7-153AC6BCFBCB}"/>
              </a:ext>
            </a:extLst>
          </p:cNvPr>
          <p:cNvPicPr>
            <a:picLocks noChangeAspect="1"/>
          </p:cNvPicPr>
          <p:nvPr/>
        </p:nvPicPr>
        <p:blipFill>
          <a:blip r:embed="rId2"/>
          <a:stretch>
            <a:fillRect/>
          </a:stretch>
        </p:blipFill>
        <p:spPr>
          <a:xfrm>
            <a:off x="909806" y="513610"/>
            <a:ext cx="7802725" cy="6161510"/>
          </a:xfrm>
          <a:prstGeom prst="rect">
            <a:avLst/>
          </a:prstGeom>
        </p:spPr>
      </p:pic>
    </p:spTree>
    <p:extLst>
      <p:ext uri="{BB962C8B-B14F-4D97-AF65-F5344CB8AC3E}">
        <p14:creationId xmlns:p14="http://schemas.microsoft.com/office/powerpoint/2010/main" val="94818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AB426-5B7C-607E-D413-5D2C9495CC0A}"/>
              </a:ext>
            </a:extLst>
          </p:cNvPr>
          <p:cNvSpPr>
            <a:spLocks noGrp="1"/>
          </p:cNvSpPr>
          <p:nvPr>
            <p:ph type="ctrTitle"/>
          </p:nvPr>
        </p:nvSpPr>
        <p:spPr/>
        <p:txBody>
          <a:bodyPr/>
          <a:lstStyle/>
          <a:p>
            <a:r>
              <a:rPr lang="en-US" dirty="0"/>
              <a:t>THANK YOU</a:t>
            </a:r>
            <a:br>
              <a:rPr lang="en-US" dirty="0"/>
            </a:br>
            <a:br>
              <a:rPr lang="en-US" dirty="0"/>
            </a:br>
            <a:endParaRPr lang="en-US" dirty="0"/>
          </a:p>
        </p:txBody>
      </p:sp>
      <p:pic>
        <p:nvPicPr>
          <p:cNvPr id="7" name="Picture 6">
            <a:extLst>
              <a:ext uri="{FF2B5EF4-FFF2-40B4-BE49-F238E27FC236}">
                <a16:creationId xmlns:a16="http://schemas.microsoft.com/office/drawing/2014/main" id="{6CCD80C9-B845-8B7A-BBD6-28EF9DAC6FD7}"/>
              </a:ext>
            </a:extLst>
          </p:cNvPr>
          <p:cNvPicPr>
            <a:picLocks noChangeAspect="1"/>
          </p:cNvPicPr>
          <p:nvPr/>
        </p:nvPicPr>
        <p:blipFill>
          <a:blip r:embed="rId2"/>
          <a:stretch>
            <a:fillRect/>
          </a:stretch>
        </p:blipFill>
        <p:spPr>
          <a:xfrm>
            <a:off x="453264" y="2316543"/>
            <a:ext cx="6333615" cy="3208150"/>
          </a:xfrm>
          <a:prstGeom prst="rect">
            <a:avLst/>
          </a:prstGeom>
        </p:spPr>
      </p:pic>
    </p:spTree>
    <p:extLst>
      <p:ext uri="{BB962C8B-B14F-4D97-AF65-F5344CB8AC3E}">
        <p14:creationId xmlns:p14="http://schemas.microsoft.com/office/powerpoint/2010/main" val="1003962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C09F16-6D23-666F-6800-8FC697831948}"/>
              </a:ext>
            </a:extLst>
          </p:cNvPr>
          <p:cNvSpPr>
            <a:spLocks noGrp="1"/>
          </p:cNvSpPr>
          <p:nvPr>
            <p:ph type="title"/>
          </p:nvPr>
        </p:nvSpPr>
        <p:spPr/>
        <p:txBody>
          <a:bodyPr/>
          <a:lstStyle/>
          <a:p>
            <a:r>
              <a:rPr lang="en-US" dirty="0"/>
              <a:t>MEET OUR team</a:t>
            </a:r>
          </a:p>
        </p:txBody>
      </p:sp>
      <p:sp>
        <p:nvSpPr>
          <p:cNvPr id="218" name="Slide Number Placeholder 217">
            <a:extLst>
              <a:ext uri="{FF2B5EF4-FFF2-40B4-BE49-F238E27FC236}">
                <a16:creationId xmlns:a16="http://schemas.microsoft.com/office/drawing/2014/main" id="{C29F391A-4647-2731-26B5-3B262D8730A1}"/>
              </a:ext>
            </a:extLst>
          </p:cNvPr>
          <p:cNvSpPr>
            <a:spLocks noGrp="1"/>
          </p:cNvSpPr>
          <p:nvPr>
            <p:ph type="sldNum" sz="quarter" idx="12"/>
          </p:nvPr>
        </p:nvSpPr>
        <p:spPr/>
        <p:txBody>
          <a:bodyPr/>
          <a:lstStyle/>
          <a:p>
            <a:fld id="{48F63A3B-78C7-47BE-AE5E-E10140E04643}" type="slidenum">
              <a:rPr lang="en-US" smtClean="0"/>
              <a:pPr/>
              <a:t>3</a:t>
            </a:fld>
            <a:endParaRPr lang="en-US" dirty="0"/>
          </a:p>
        </p:txBody>
      </p:sp>
      <p:sp>
        <p:nvSpPr>
          <p:cNvPr id="2" name="Text Placeholder 1">
            <a:extLst>
              <a:ext uri="{FF2B5EF4-FFF2-40B4-BE49-F238E27FC236}">
                <a16:creationId xmlns:a16="http://schemas.microsoft.com/office/drawing/2014/main" id="{B2AF69D5-AD7B-521D-22B1-50D8A24356AC}"/>
              </a:ext>
            </a:extLst>
          </p:cNvPr>
          <p:cNvSpPr>
            <a:spLocks noGrp="1"/>
          </p:cNvSpPr>
          <p:nvPr>
            <p:ph type="body" sz="quarter" idx="14"/>
          </p:nvPr>
        </p:nvSpPr>
        <p:spPr/>
        <p:txBody>
          <a:bodyPr/>
          <a:lstStyle/>
          <a:p>
            <a:r>
              <a:rPr lang="en-US" dirty="0"/>
              <a:t>Mrs. </a:t>
            </a:r>
            <a:r>
              <a:rPr lang="en-US" dirty="0" err="1"/>
              <a:t>lachani</a:t>
            </a:r>
            <a:endParaRPr lang="en-US" dirty="0"/>
          </a:p>
        </p:txBody>
      </p:sp>
      <p:sp>
        <p:nvSpPr>
          <p:cNvPr id="5" name="Text Placeholder 4">
            <a:extLst>
              <a:ext uri="{FF2B5EF4-FFF2-40B4-BE49-F238E27FC236}">
                <a16:creationId xmlns:a16="http://schemas.microsoft.com/office/drawing/2014/main" id="{91128191-45A5-DEA1-F978-421F83D5E664}"/>
              </a:ext>
            </a:extLst>
          </p:cNvPr>
          <p:cNvSpPr>
            <a:spLocks noGrp="1"/>
          </p:cNvSpPr>
          <p:nvPr>
            <p:ph type="body" sz="quarter" idx="15"/>
          </p:nvPr>
        </p:nvSpPr>
        <p:spPr/>
        <p:txBody>
          <a:bodyPr/>
          <a:lstStyle/>
          <a:p>
            <a:r>
              <a:rPr lang="en-US" dirty="0"/>
              <a:t>Assistant Headteacher for Year 3 and 4 </a:t>
            </a:r>
          </a:p>
        </p:txBody>
      </p:sp>
      <p:sp>
        <p:nvSpPr>
          <p:cNvPr id="159" name="Text Placeholder 158">
            <a:extLst>
              <a:ext uri="{FF2B5EF4-FFF2-40B4-BE49-F238E27FC236}">
                <a16:creationId xmlns:a16="http://schemas.microsoft.com/office/drawing/2014/main" id="{F269F917-64D7-CDF3-D985-799AE9C3B794}"/>
              </a:ext>
            </a:extLst>
          </p:cNvPr>
          <p:cNvSpPr>
            <a:spLocks noGrp="1"/>
          </p:cNvSpPr>
          <p:nvPr>
            <p:ph type="body" sz="quarter" idx="29"/>
          </p:nvPr>
        </p:nvSpPr>
        <p:spPr>
          <a:xfrm>
            <a:off x="1271015" y="5790184"/>
            <a:ext cx="2043867" cy="694944"/>
          </a:xfrm>
        </p:spPr>
        <p:txBody>
          <a:bodyPr/>
          <a:lstStyle/>
          <a:p>
            <a:r>
              <a:rPr lang="en-US" dirty="0"/>
              <a:t>Mr. </a:t>
            </a:r>
            <a:r>
              <a:rPr lang="en-US" dirty="0" err="1"/>
              <a:t>Mokadem</a:t>
            </a:r>
            <a:endParaRPr lang="en-US" dirty="0"/>
          </a:p>
        </p:txBody>
      </p:sp>
      <p:sp>
        <p:nvSpPr>
          <p:cNvPr id="160" name="Text Placeholder 159">
            <a:extLst>
              <a:ext uri="{FF2B5EF4-FFF2-40B4-BE49-F238E27FC236}">
                <a16:creationId xmlns:a16="http://schemas.microsoft.com/office/drawing/2014/main" id="{2814DD63-8543-970F-927B-E6AA56C99E6C}"/>
              </a:ext>
            </a:extLst>
          </p:cNvPr>
          <p:cNvSpPr>
            <a:spLocks noGrp="1"/>
          </p:cNvSpPr>
          <p:nvPr>
            <p:ph type="body" sz="quarter" idx="30"/>
          </p:nvPr>
        </p:nvSpPr>
        <p:spPr/>
        <p:txBody>
          <a:bodyPr/>
          <a:lstStyle/>
          <a:p>
            <a:r>
              <a:rPr lang="en-US" dirty="0"/>
              <a:t>Class teacher 3N</a:t>
            </a:r>
          </a:p>
        </p:txBody>
      </p:sp>
      <p:sp>
        <p:nvSpPr>
          <p:cNvPr id="6" name="Text Placeholder 5">
            <a:extLst>
              <a:ext uri="{FF2B5EF4-FFF2-40B4-BE49-F238E27FC236}">
                <a16:creationId xmlns:a16="http://schemas.microsoft.com/office/drawing/2014/main" id="{EEF6A845-F328-1053-A365-3DA9CBAF9BA4}"/>
              </a:ext>
            </a:extLst>
          </p:cNvPr>
          <p:cNvSpPr>
            <a:spLocks noGrp="1"/>
          </p:cNvSpPr>
          <p:nvPr>
            <p:ph type="body" sz="quarter" idx="16"/>
          </p:nvPr>
        </p:nvSpPr>
        <p:spPr>
          <a:xfrm>
            <a:off x="3828288" y="3241041"/>
            <a:ext cx="2029968" cy="645159"/>
          </a:xfrm>
        </p:spPr>
        <p:txBody>
          <a:bodyPr/>
          <a:lstStyle/>
          <a:p>
            <a:r>
              <a:rPr lang="en-US" dirty="0"/>
              <a:t>Miss Crick</a:t>
            </a:r>
          </a:p>
        </p:txBody>
      </p:sp>
      <p:sp>
        <p:nvSpPr>
          <p:cNvPr id="8" name="Text Placeholder 7">
            <a:extLst>
              <a:ext uri="{FF2B5EF4-FFF2-40B4-BE49-F238E27FC236}">
                <a16:creationId xmlns:a16="http://schemas.microsoft.com/office/drawing/2014/main" id="{F46AF003-A457-D7E6-F39B-1A85A426A3E5}"/>
              </a:ext>
            </a:extLst>
          </p:cNvPr>
          <p:cNvSpPr>
            <a:spLocks noGrp="1"/>
          </p:cNvSpPr>
          <p:nvPr>
            <p:ph type="body" sz="quarter" idx="18"/>
          </p:nvPr>
        </p:nvSpPr>
        <p:spPr/>
        <p:txBody>
          <a:bodyPr/>
          <a:lstStyle/>
          <a:p>
            <a:r>
              <a:rPr lang="en-US" dirty="0"/>
              <a:t>Class teacher 3L</a:t>
            </a:r>
          </a:p>
        </p:txBody>
      </p:sp>
      <p:sp>
        <p:nvSpPr>
          <p:cNvPr id="186" name="Text Placeholder 185">
            <a:extLst>
              <a:ext uri="{FF2B5EF4-FFF2-40B4-BE49-F238E27FC236}">
                <a16:creationId xmlns:a16="http://schemas.microsoft.com/office/drawing/2014/main" id="{18835196-357D-8C96-24B5-B52A2DDEB005}"/>
              </a:ext>
            </a:extLst>
          </p:cNvPr>
          <p:cNvSpPr>
            <a:spLocks noGrp="1"/>
          </p:cNvSpPr>
          <p:nvPr>
            <p:ph type="body" sz="quarter" idx="31"/>
          </p:nvPr>
        </p:nvSpPr>
        <p:spPr>
          <a:xfrm>
            <a:off x="3828288" y="5819649"/>
            <a:ext cx="2029968" cy="665479"/>
          </a:xfrm>
        </p:spPr>
        <p:txBody>
          <a:bodyPr/>
          <a:lstStyle/>
          <a:p>
            <a:r>
              <a:rPr lang="en-US" dirty="0"/>
              <a:t>Mrs. Jackson</a:t>
            </a:r>
          </a:p>
        </p:txBody>
      </p:sp>
      <p:sp>
        <p:nvSpPr>
          <p:cNvPr id="187" name="Text Placeholder 186">
            <a:extLst>
              <a:ext uri="{FF2B5EF4-FFF2-40B4-BE49-F238E27FC236}">
                <a16:creationId xmlns:a16="http://schemas.microsoft.com/office/drawing/2014/main" id="{41C11B69-21C7-3FD7-1E14-583CF5B1707B}"/>
              </a:ext>
            </a:extLst>
          </p:cNvPr>
          <p:cNvSpPr>
            <a:spLocks noGrp="1"/>
          </p:cNvSpPr>
          <p:nvPr>
            <p:ph type="body" sz="quarter" idx="32"/>
          </p:nvPr>
        </p:nvSpPr>
        <p:spPr/>
        <p:txBody>
          <a:bodyPr/>
          <a:lstStyle/>
          <a:p>
            <a:r>
              <a:rPr lang="en-US" dirty="0"/>
              <a:t>Teaching Assistant</a:t>
            </a:r>
          </a:p>
        </p:txBody>
      </p:sp>
      <p:sp>
        <p:nvSpPr>
          <p:cNvPr id="9" name="Text Placeholder 8">
            <a:extLst>
              <a:ext uri="{FF2B5EF4-FFF2-40B4-BE49-F238E27FC236}">
                <a16:creationId xmlns:a16="http://schemas.microsoft.com/office/drawing/2014/main" id="{0A413FDF-11CF-6B9B-871F-ED1ED06E76B9}"/>
              </a:ext>
            </a:extLst>
          </p:cNvPr>
          <p:cNvSpPr>
            <a:spLocks noGrp="1"/>
          </p:cNvSpPr>
          <p:nvPr>
            <p:ph type="body" sz="quarter" idx="19"/>
          </p:nvPr>
        </p:nvSpPr>
        <p:spPr/>
        <p:txBody>
          <a:bodyPr/>
          <a:lstStyle/>
          <a:p>
            <a:r>
              <a:rPr lang="en-US" dirty="0"/>
              <a:t>Mrs. </a:t>
            </a:r>
            <a:r>
              <a:rPr lang="en-US" dirty="0" err="1"/>
              <a:t>aii</a:t>
            </a:r>
            <a:r>
              <a:rPr lang="en-US" dirty="0"/>
              <a:t>​</a:t>
            </a:r>
          </a:p>
        </p:txBody>
      </p:sp>
      <p:sp>
        <p:nvSpPr>
          <p:cNvPr id="11" name="Text Placeholder 10">
            <a:extLst>
              <a:ext uri="{FF2B5EF4-FFF2-40B4-BE49-F238E27FC236}">
                <a16:creationId xmlns:a16="http://schemas.microsoft.com/office/drawing/2014/main" id="{B3CED26D-9022-0D83-FB0D-E3471E6F7ECE}"/>
              </a:ext>
            </a:extLst>
          </p:cNvPr>
          <p:cNvSpPr>
            <a:spLocks noGrp="1"/>
          </p:cNvSpPr>
          <p:nvPr>
            <p:ph type="body" sz="quarter" idx="21"/>
          </p:nvPr>
        </p:nvSpPr>
        <p:spPr/>
        <p:txBody>
          <a:bodyPr/>
          <a:lstStyle/>
          <a:p>
            <a:r>
              <a:rPr lang="en-US" dirty="0"/>
              <a:t>Class teacher of 3Y</a:t>
            </a:r>
          </a:p>
        </p:txBody>
      </p:sp>
      <p:sp>
        <p:nvSpPr>
          <p:cNvPr id="188" name="Text Placeholder 187">
            <a:extLst>
              <a:ext uri="{FF2B5EF4-FFF2-40B4-BE49-F238E27FC236}">
                <a16:creationId xmlns:a16="http://schemas.microsoft.com/office/drawing/2014/main" id="{D362CDA4-D5CF-59E2-690B-FD99A9F4A51C}"/>
              </a:ext>
            </a:extLst>
          </p:cNvPr>
          <p:cNvSpPr>
            <a:spLocks noGrp="1"/>
          </p:cNvSpPr>
          <p:nvPr>
            <p:ph type="body" sz="quarter" idx="33"/>
          </p:nvPr>
        </p:nvSpPr>
        <p:spPr/>
        <p:txBody>
          <a:bodyPr/>
          <a:lstStyle/>
          <a:p>
            <a:r>
              <a:rPr lang="en-US" dirty="0"/>
              <a:t>Mrs. Siva</a:t>
            </a:r>
          </a:p>
        </p:txBody>
      </p:sp>
      <p:sp>
        <p:nvSpPr>
          <p:cNvPr id="189" name="Text Placeholder 188">
            <a:extLst>
              <a:ext uri="{FF2B5EF4-FFF2-40B4-BE49-F238E27FC236}">
                <a16:creationId xmlns:a16="http://schemas.microsoft.com/office/drawing/2014/main" id="{D14B20BF-5DF9-3EC6-60DD-C63E039F74EC}"/>
              </a:ext>
            </a:extLst>
          </p:cNvPr>
          <p:cNvSpPr>
            <a:spLocks noGrp="1"/>
          </p:cNvSpPr>
          <p:nvPr>
            <p:ph type="body" sz="quarter" idx="34"/>
          </p:nvPr>
        </p:nvSpPr>
        <p:spPr/>
        <p:txBody>
          <a:bodyPr/>
          <a:lstStyle/>
          <a:p>
            <a:r>
              <a:rPr lang="en-US" dirty="0"/>
              <a:t>Teaching Assistant</a:t>
            </a:r>
          </a:p>
        </p:txBody>
      </p:sp>
      <p:sp>
        <p:nvSpPr>
          <p:cNvPr id="12" name="Text Placeholder 11">
            <a:extLst>
              <a:ext uri="{FF2B5EF4-FFF2-40B4-BE49-F238E27FC236}">
                <a16:creationId xmlns:a16="http://schemas.microsoft.com/office/drawing/2014/main" id="{518301B7-15C5-E184-096F-BF82F42163C2}"/>
              </a:ext>
            </a:extLst>
          </p:cNvPr>
          <p:cNvSpPr>
            <a:spLocks noGrp="1"/>
          </p:cNvSpPr>
          <p:nvPr>
            <p:ph type="body" sz="quarter" idx="22"/>
          </p:nvPr>
        </p:nvSpPr>
        <p:spPr/>
        <p:txBody>
          <a:bodyPr/>
          <a:lstStyle/>
          <a:p>
            <a:r>
              <a:rPr lang="en-US" dirty="0"/>
              <a:t>Miss </a:t>
            </a:r>
            <a:r>
              <a:rPr lang="en-US" dirty="0" err="1"/>
              <a:t>Aloul</a:t>
            </a:r>
            <a:endParaRPr lang="en-US" dirty="0"/>
          </a:p>
        </p:txBody>
      </p:sp>
      <p:sp>
        <p:nvSpPr>
          <p:cNvPr id="14" name="Text Placeholder 13">
            <a:extLst>
              <a:ext uri="{FF2B5EF4-FFF2-40B4-BE49-F238E27FC236}">
                <a16:creationId xmlns:a16="http://schemas.microsoft.com/office/drawing/2014/main" id="{DD57FB11-65D1-6B1C-8D88-F932BF765A7C}"/>
              </a:ext>
            </a:extLst>
          </p:cNvPr>
          <p:cNvSpPr>
            <a:spLocks noGrp="1"/>
          </p:cNvSpPr>
          <p:nvPr>
            <p:ph type="body" sz="quarter" idx="24"/>
          </p:nvPr>
        </p:nvSpPr>
        <p:spPr/>
        <p:txBody>
          <a:bodyPr/>
          <a:lstStyle/>
          <a:p>
            <a:r>
              <a:rPr lang="en-US" dirty="0"/>
              <a:t>Class teacher 3O</a:t>
            </a:r>
          </a:p>
        </p:txBody>
      </p:sp>
      <p:sp>
        <p:nvSpPr>
          <p:cNvPr id="190" name="Text Placeholder 189">
            <a:extLst>
              <a:ext uri="{FF2B5EF4-FFF2-40B4-BE49-F238E27FC236}">
                <a16:creationId xmlns:a16="http://schemas.microsoft.com/office/drawing/2014/main" id="{6FA69800-878A-E997-C835-4A34703F2394}"/>
              </a:ext>
            </a:extLst>
          </p:cNvPr>
          <p:cNvSpPr>
            <a:spLocks noGrp="1"/>
          </p:cNvSpPr>
          <p:nvPr>
            <p:ph type="body" sz="quarter" idx="35"/>
          </p:nvPr>
        </p:nvSpPr>
        <p:spPr/>
        <p:txBody>
          <a:bodyPr/>
          <a:lstStyle/>
          <a:p>
            <a:r>
              <a:rPr lang="en-US" dirty="0"/>
              <a:t>Mrs. Goes</a:t>
            </a:r>
          </a:p>
        </p:txBody>
      </p:sp>
      <p:sp>
        <p:nvSpPr>
          <p:cNvPr id="191" name="Text Placeholder 190">
            <a:extLst>
              <a:ext uri="{FF2B5EF4-FFF2-40B4-BE49-F238E27FC236}">
                <a16:creationId xmlns:a16="http://schemas.microsoft.com/office/drawing/2014/main" id="{231555FC-0BA5-3E6F-7FCB-66878580BB2C}"/>
              </a:ext>
            </a:extLst>
          </p:cNvPr>
          <p:cNvSpPr>
            <a:spLocks noGrp="1"/>
          </p:cNvSpPr>
          <p:nvPr>
            <p:ph type="body" sz="quarter" idx="36"/>
          </p:nvPr>
        </p:nvSpPr>
        <p:spPr/>
        <p:txBody>
          <a:bodyPr/>
          <a:lstStyle/>
          <a:p>
            <a:r>
              <a:rPr lang="en-US" dirty="0"/>
              <a:t>Teaching Assistant </a:t>
            </a:r>
          </a:p>
        </p:txBody>
      </p:sp>
      <p:pic>
        <p:nvPicPr>
          <p:cNvPr id="13" name="Picture Placeholder 12" descr="A person wearing a hat&#10;&#10;Description automatically generated with low confidence">
            <a:extLst>
              <a:ext uri="{FF2B5EF4-FFF2-40B4-BE49-F238E27FC236}">
                <a16:creationId xmlns:a16="http://schemas.microsoft.com/office/drawing/2014/main" id="{10330199-8052-7318-C655-708F2873D6D2}"/>
              </a:ext>
            </a:extLst>
          </p:cNvPr>
          <p:cNvPicPr>
            <a:picLocks noGrp="1" noChangeAspect="1"/>
          </p:cNvPicPr>
          <p:nvPr>
            <p:ph type="pic" sz="quarter" idx="20"/>
          </p:nvPr>
        </p:nvPicPr>
        <p:blipFill rotWithShape="1">
          <a:blip r:embed="rId2"/>
          <a:srcRect l="36233" r="2698" b="14650"/>
          <a:stretch/>
        </p:blipFill>
        <p:spPr>
          <a:xfrm rot="5400000">
            <a:off x="6500424" y="1276345"/>
            <a:ext cx="1828799" cy="2001026"/>
          </a:xfrm>
        </p:spPr>
      </p:pic>
      <p:pic>
        <p:nvPicPr>
          <p:cNvPr id="18" name="Picture Placeholder 17" descr="A picture containing indoor&#10;&#10;Description automatically generated">
            <a:extLst>
              <a:ext uri="{FF2B5EF4-FFF2-40B4-BE49-F238E27FC236}">
                <a16:creationId xmlns:a16="http://schemas.microsoft.com/office/drawing/2014/main" id="{C98B59A6-C739-1BE2-56A0-710E9B223186}"/>
              </a:ext>
            </a:extLst>
          </p:cNvPr>
          <p:cNvPicPr>
            <a:picLocks noGrp="1" noChangeAspect="1"/>
          </p:cNvPicPr>
          <p:nvPr>
            <p:ph type="pic" sz="quarter" idx="23"/>
          </p:nvPr>
        </p:nvPicPr>
        <p:blipFill rotWithShape="1">
          <a:blip r:embed="rId3"/>
          <a:srcRect l="33439" t="1389" r="-991" b="8502"/>
          <a:stretch/>
        </p:blipFill>
        <p:spPr>
          <a:xfrm rot="5400000">
            <a:off x="9043414" y="1255267"/>
            <a:ext cx="1828801" cy="2029969"/>
          </a:xfrm>
        </p:spPr>
      </p:pic>
      <p:pic>
        <p:nvPicPr>
          <p:cNvPr id="22" name="Picture Placeholder 21" descr="A picture containing wall, indoor, person&#10;&#10;Description automatically generated">
            <a:extLst>
              <a:ext uri="{FF2B5EF4-FFF2-40B4-BE49-F238E27FC236}">
                <a16:creationId xmlns:a16="http://schemas.microsoft.com/office/drawing/2014/main" id="{678AB474-3ECB-A482-1C22-28EDE8F653C7}"/>
              </a:ext>
            </a:extLst>
          </p:cNvPr>
          <p:cNvPicPr>
            <a:picLocks noGrp="1" noChangeAspect="1"/>
          </p:cNvPicPr>
          <p:nvPr>
            <p:ph type="pic" sz="quarter" idx="13"/>
          </p:nvPr>
        </p:nvPicPr>
        <p:blipFill rotWithShape="1">
          <a:blip r:embed="rId4"/>
          <a:srcRect l="16197" t="21636" r="16197" b="12939"/>
          <a:stretch/>
        </p:blipFill>
        <p:spPr>
          <a:xfrm rot="5400000">
            <a:off x="1362705" y="1230944"/>
            <a:ext cx="1861628" cy="2014929"/>
          </a:xfrm>
        </p:spPr>
      </p:pic>
      <p:pic>
        <p:nvPicPr>
          <p:cNvPr id="29" name="Picture Placeholder 27" descr="A picture containing text&#10;&#10;Description automatically generated">
            <a:extLst>
              <a:ext uri="{FF2B5EF4-FFF2-40B4-BE49-F238E27FC236}">
                <a16:creationId xmlns:a16="http://schemas.microsoft.com/office/drawing/2014/main" id="{940A64F2-AEFD-0060-BD9F-645DCCE8096B}"/>
              </a:ext>
            </a:extLst>
          </p:cNvPr>
          <p:cNvPicPr>
            <a:picLocks noGrp="1" noChangeAspect="1"/>
          </p:cNvPicPr>
          <p:nvPr>
            <p:ph type="pic" sz="quarter" idx="25"/>
          </p:nvPr>
        </p:nvPicPr>
        <p:blipFill rotWithShape="1">
          <a:blip r:embed="rId5"/>
          <a:srcRect l="16197" r="16197" b="23103"/>
          <a:stretch/>
        </p:blipFill>
        <p:spPr>
          <a:xfrm rot="5400000">
            <a:off x="1395195" y="3852245"/>
            <a:ext cx="1828800" cy="2047079"/>
          </a:xfrm>
        </p:spPr>
      </p:pic>
      <p:pic>
        <p:nvPicPr>
          <p:cNvPr id="36" name="Picture Placeholder 34" descr="A picture containing text&#10;&#10;Description automatically generated">
            <a:extLst>
              <a:ext uri="{FF2B5EF4-FFF2-40B4-BE49-F238E27FC236}">
                <a16:creationId xmlns:a16="http://schemas.microsoft.com/office/drawing/2014/main" id="{9F3DC8E7-A3C8-1329-1163-F79C2ED99384}"/>
              </a:ext>
            </a:extLst>
          </p:cNvPr>
          <p:cNvPicPr>
            <a:picLocks noGrp="1" noChangeAspect="1"/>
          </p:cNvPicPr>
          <p:nvPr>
            <p:ph type="pic" sz="quarter" idx="27"/>
          </p:nvPr>
        </p:nvPicPr>
        <p:blipFill rotWithShape="1">
          <a:blip r:embed="rId6"/>
          <a:srcRect l="16250" r="16250" b="26262"/>
          <a:stretch/>
        </p:blipFill>
        <p:spPr>
          <a:xfrm rot="5400000">
            <a:off x="6500423" y="3854950"/>
            <a:ext cx="1828800" cy="2001027"/>
          </a:xfrm>
        </p:spPr>
      </p:pic>
      <p:pic>
        <p:nvPicPr>
          <p:cNvPr id="7" name="Picture Placeholder 6">
            <a:extLst>
              <a:ext uri="{FF2B5EF4-FFF2-40B4-BE49-F238E27FC236}">
                <a16:creationId xmlns:a16="http://schemas.microsoft.com/office/drawing/2014/main" id="{183C06C8-B4F1-4989-A9B9-1D2F26D4A3BD}"/>
              </a:ext>
            </a:extLst>
          </p:cNvPr>
          <p:cNvPicPr>
            <a:picLocks noGrp="1" noChangeAspect="1"/>
          </p:cNvPicPr>
          <p:nvPr>
            <p:ph type="pic" sz="quarter" idx="17"/>
          </p:nvPr>
        </p:nvPicPr>
        <p:blipFill rotWithShape="1">
          <a:blip r:embed="rId7"/>
          <a:srcRect l="24522" r="16196" b="16992"/>
          <a:stretch/>
        </p:blipFill>
        <p:spPr>
          <a:xfrm rot="5400000">
            <a:off x="3912172" y="1309620"/>
            <a:ext cx="1861627" cy="2001215"/>
          </a:xfrm>
        </p:spPr>
      </p:pic>
      <p:pic>
        <p:nvPicPr>
          <p:cNvPr id="17" name="Picture Placeholder 16">
            <a:extLst>
              <a:ext uri="{FF2B5EF4-FFF2-40B4-BE49-F238E27FC236}">
                <a16:creationId xmlns:a16="http://schemas.microsoft.com/office/drawing/2014/main" id="{1F6B4F8B-08FE-4B67-8362-0DF46A67E8EB}"/>
              </a:ext>
            </a:extLst>
          </p:cNvPr>
          <p:cNvPicPr>
            <a:picLocks noGrp="1" noChangeAspect="1"/>
          </p:cNvPicPr>
          <p:nvPr>
            <p:ph type="pic" sz="quarter" idx="26"/>
          </p:nvPr>
        </p:nvPicPr>
        <p:blipFill rotWithShape="1">
          <a:blip r:embed="rId8"/>
          <a:srcRect l="16197" t="8247" r="16197" b="9196"/>
          <a:stretch/>
        </p:blipFill>
        <p:spPr>
          <a:xfrm rot="5400000">
            <a:off x="3942959" y="3844876"/>
            <a:ext cx="1828801" cy="2029966"/>
          </a:xfrm>
        </p:spPr>
      </p:pic>
      <p:pic>
        <p:nvPicPr>
          <p:cNvPr id="23" name="Picture Placeholder 22">
            <a:extLst>
              <a:ext uri="{FF2B5EF4-FFF2-40B4-BE49-F238E27FC236}">
                <a16:creationId xmlns:a16="http://schemas.microsoft.com/office/drawing/2014/main" id="{AAFF15EB-24AA-4607-8E8E-785A3EFCA337}"/>
              </a:ext>
            </a:extLst>
          </p:cNvPr>
          <p:cNvPicPr>
            <a:picLocks noGrp="1" noChangeAspect="1"/>
          </p:cNvPicPr>
          <p:nvPr>
            <p:ph type="pic" sz="quarter" idx="28"/>
          </p:nvPr>
        </p:nvPicPr>
        <p:blipFill rotWithShape="1">
          <a:blip r:embed="rId9"/>
          <a:srcRect l="16224" t="10934" r="16224" b="27604"/>
          <a:stretch/>
        </p:blipFill>
        <p:spPr>
          <a:xfrm rot="5400000">
            <a:off x="9028945" y="3859346"/>
            <a:ext cx="1828800" cy="2001029"/>
          </a:xfrm>
        </p:spPr>
      </p:pic>
    </p:spTree>
    <p:extLst>
      <p:ext uri="{BB962C8B-B14F-4D97-AF65-F5344CB8AC3E}">
        <p14:creationId xmlns:p14="http://schemas.microsoft.com/office/powerpoint/2010/main" val="2452269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219B-7E3A-7E84-6386-37313F0CFB09}"/>
              </a:ext>
            </a:extLst>
          </p:cNvPr>
          <p:cNvSpPr>
            <a:spLocks noGrp="1"/>
          </p:cNvSpPr>
          <p:nvPr>
            <p:ph type="title"/>
          </p:nvPr>
        </p:nvSpPr>
        <p:spPr>
          <a:xfrm>
            <a:off x="2895600" y="130556"/>
            <a:ext cx="6400800" cy="768096"/>
          </a:xfrm>
        </p:spPr>
        <p:txBody>
          <a:bodyPr/>
          <a:lstStyle/>
          <a:p>
            <a:r>
              <a:rPr lang="en-US" sz="4400" b="1" dirty="0">
                <a:solidFill>
                  <a:schemeClr val="accent6"/>
                </a:solidFill>
                <a:latin typeface="Arial Black" panose="020B0604020202020204" pitchFamily="34" charset="0"/>
                <a:cs typeface="Arial Black" panose="020B0604020202020204" pitchFamily="34" charset="0"/>
              </a:rPr>
              <a:t>English</a:t>
            </a:r>
          </a:p>
        </p:txBody>
      </p:sp>
      <p:pic>
        <p:nvPicPr>
          <p:cNvPr id="4" name="Picture 3">
            <a:extLst>
              <a:ext uri="{FF2B5EF4-FFF2-40B4-BE49-F238E27FC236}">
                <a16:creationId xmlns:a16="http://schemas.microsoft.com/office/drawing/2014/main" id="{38DDED5F-9EE0-4E8D-F48B-D9BF36AF3B23}"/>
              </a:ext>
            </a:extLst>
          </p:cNvPr>
          <p:cNvPicPr>
            <a:picLocks noChangeAspect="1"/>
          </p:cNvPicPr>
          <p:nvPr/>
        </p:nvPicPr>
        <p:blipFill>
          <a:blip r:embed="rId2"/>
          <a:stretch>
            <a:fillRect/>
          </a:stretch>
        </p:blipFill>
        <p:spPr>
          <a:xfrm>
            <a:off x="543809" y="1028192"/>
            <a:ext cx="2138425" cy="2400808"/>
          </a:xfrm>
          <a:prstGeom prst="rect">
            <a:avLst/>
          </a:prstGeom>
        </p:spPr>
      </p:pic>
      <p:pic>
        <p:nvPicPr>
          <p:cNvPr id="5" name="Picture 4" descr="https://encrypted-tbn0.gstatic.com/images?q=tbn%3AANd9GcTG6frusCwl5yKun8U-qOBzIN9zBYxpuc1OBXDgJk4q9CJmK0JPhK04DSNNYSLQYu3RLveedS5z&amp;usqp=CAc">
            <a:extLst>
              <a:ext uri="{FF2B5EF4-FFF2-40B4-BE49-F238E27FC236}">
                <a16:creationId xmlns:a16="http://schemas.microsoft.com/office/drawing/2014/main" id="{41B80C19-82DE-CBF8-0291-2D8DBE45BE2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185409" y="1028192"/>
            <a:ext cx="2138425" cy="2400808"/>
          </a:xfrm>
          <a:prstGeom prst="rect">
            <a:avLst/>
          </a:prstGeom>
          <a:noFill/>
          <a:ln>
            <a:noFill/>
          </a:ln>
        </p:spPr>
      </p:pic>
      <p:pic>
        <p:nvPicPr>
          <p:cNvPr id="1026" name="Picture 2" descr="See the source image">
            <a:extLst>
              <a:ext uri="{FF2B5EF4-FFF2-40B4-BE49-F238E27FC236}">
                <a16:creationId xmlns:a16="http://schemas.microsoft.com/office/drawing/2014/main" id="{1F7C921D-EDC7-2E30-1972-069FDD63A1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7048" y="1028192"/>
            <a:ext cx="2138425" cy="24008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E611B892-BC94-E17C-DC80-6A3D66FECE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2689" y="1028192"/>
            <a:ext cx="2138425" cy="24008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9A8E3E6F-F9DA-C73E-E162-451039F1E5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809" y="4057412"/>
            <a:ext cx="2138425" cy="24008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e the source image">
            <a:extLst>
              <a:ext uri="{FF2B5EF4-FFF2-40B4-BE49-F238E27FC236}">
                <a16:creationId xmlns:a16="http://schemas.microsoft.com/office/drawing/2014/main" id="{CFBEFA1B-7356-4446-2CDD-3D5B4DA835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85409" y="4152900"/>
            <a:ext cx="2138425" cy="24008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4E7D005-A5A9-1C14-6D52-8D9D2F4FABB1}"/>
              </a:ext>
            </a:extLst>
          </p:cNvPr>
          <p:cNvSpPr txBox="1"/>
          <p:nvPr/>
        </p:nvSpPr>
        <p:spPr>
          <a:xfrm>
            <a:off x="985520" y="3688080"/>
            <a:ext cx="3992880"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Autumn Term</a:t>
            </a:r>
          </a:p>
        </p:txBody>
      </p:sp>
      <p:sp>
        <p:nvSpPr>
          <p:cNvPr id="7" name="TextBox 6">
            <a:extLst>
              <a:ext uri="{FF2B5EF4-FFF2-40B4-BE49-F238E27FC236}">
                <a16:creationId xmlns:a16="http://schemas.microsoft.com/office/drawing/2014/main" id="{95DC6D65-BC80-47E0-7453-F81C25913ABA}"/>
              </a:ext>
            </a:extLst>
          </p:cNvPr>
          <p:cNvSpPr txBox="1"/>
          <p:nvPr/>
        </p:nvSpPr>
        <p:spPr>
          <a:xfrm>
            <a:off x="7213602" y="3578090"/>
            <a:ext cx="3992880"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Spring Term</a:t>
            </a:r>
          </a:p>
        </p:txBody>
      </p:sp>
      <p:sp>
        <p:nvSpPr>
          <p:cNvPr id="8" name="TextBox 7">
            <a:extLst>
              <a:ext uri="{FF2B5EF4-FFF2-40B4-BE49-F238E27FC236}">
                <a16:creationId xmlns:a16="http://schemas.microsoft.com/office/drawing/2014/main" id="{72276A3B-42F6-664C-FD01-599954B2C4E0}"/>
              </a:ext>
            </a:extLst>
          </p:cNvPr>
          <p:cNvSpPr txBox="1"/>
          <p:nvPr/>
        </p:nvSpPr>
        <p:spPr>
          <a:xfrm>
            <a:off x="899160" y="6458220"/>
            <a:ext cx="3992880"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Summer Term</a:t>
            </a:r>
          </a:p>
        </p:txBody>
      </p:sp>
      <p:pic>
        <p:nvPicPr>
          <p:cNvPr id="10" name="Picture 9">
            <a:extLst>
              <a:ext uri="{FF2B5EF4-FFF2-40B4-BE49-F238E27FC236}">
                <a16:creationId xmlns:a16="http://schemas.microsoft.com/office/drawing/2014/main" id="{722A8608-FD6F-195B-447E-4CF63D4944DD}"/>
              </a:ext>
            </a:extLst>
          </p:cNvPr>
          <p:cNvPicPr>
            <a:picLocks noChangeAspect="1"/>
          </p:cNvPicPr>
          <p:nvPr/>
        </p:nvPicPr>
        <p:blipFill>
          <a:blip r:embed="rId8"/>
          <a:stretch>
            <a:fillRect/>
          </a:stretch>
        </p:blipFill>
        <p:spPr>
          <a:xfrm>
            <a:off x="9210042" y="4113800"/>
            <a:ext cx="2601473" cy="1947855"/>
          </a:xfrm>
          <a:prstGeom prst="rect">
            <a:avLst/>
          </a:prstGeom>
        </p:spPr>
      </p:pic>
      <p:pic>
        <p:nvPicPr>
          <p:cNvPr id="12" name="Picture 11">
            <a:extLst>
              <a:ext uri="{FF2B5EF4-FFF2-40B4-BE49-F238E27FC236}">
                <a16:creationId xmlns:a16="http://schemas.microsoft.com/office/drawing/2014/main" id="{9A6C48EF-FDFE-F46B-C59E-62F7B2AE1682}"/>
              </a:ext>
            </a:extLst>
          </p:cNvPr>
          <p:cNvPicPr>
            <a:picLocks noChangeAspect="1"/>
          </p:cNvPicPr>
          <p:nvPr/>
        </p:nvPicPr>
        <p:blipFill>
          <a:blip r:embed="rId9"/>
          <a:stretch>
            <a:fillRect/>
          </a:stretch>
        </p:blipFill>
        <p:spPr>
          <a:xfrm>
            <a:off x="6080243" y="4152900"/>
            <a:ext cx="2077977" cy="1908755"/>
          </a:xfrm>
          <a:prstGeom prst="rect">
            <a:avLst/>
          </a:prstGeom>
        </p:spPr>
      </p:pic>
      <p:sp>
        <p:nvSpPr>
          <p:cNvPr id="13" name="TextBox 12">
            <a:extLst>
              <a:ext uri="{FF2B5EF4-FFF2-40B4-BE49-F238E27FC236}">
                <a16:creationId xmlns:a16="http://schemas.microsoft.com/office/drawing/2014/main" id="{2057B571-FC63-8C76-796C-EA727AA322D8}"/>
              </a:ext>
            </a:extLst>
          </p:cNvPr>
          <p:cNvSpPr txBox="1"/>
          <p:nvPr/>
        </p:nvSpPr>
        <p:spPr>
          <a:xfrm>
            <a:off x="8514338" y="6228033"/>
            <a:ext cx="3992880"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Reading Comprehension</a:t>
            </a:r>
          </a:p>
        </p:txBody>
      </p:sp>
    </p:spTree>
    <p:extLst>
      <p:ext uri="{BB962C8B-B14F-4D97-AF65-F5344CB8AC3E}">
        <p14:creationId xmlns:p14="http://schemas.microsoft.com/office/powerpoint/2010/main" val="2952923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idx="1"/>
          </p:nvPr>
        </p:nvSpPr>
        <p:spPr>
          <a:xfrm>
            <a:off x="1110846" y="1100349"/>
            <a:ext cx="5839310" cy="4657302"/>
          </a:xfrm>
        </p:spPr>
        <p:txBody>
          <a:bodyPr vert="horz" wrap="square" lIns="90000" tIns="46800" rIns="90000" bIns="46800" rtlCol="0">
            <a:spAutoFit/>
          </a:bodyPr>
          <a:lstStyle/>
          <a:p>
            <a:pPr>
              <a:lnSpc>
                <a:spcPct val="90000"/>
              </a:lnSpc>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b="1" dirty="0">
              <a:solidFill>
                <a:schemeClr val="tx1"/>
              </a:solidFill>
              <a:latin typeface="Calibri" panose="020F0502020204030204" pitchFamily="34" charset="0"/>
              <a:cs typeface="Calibri" panose="020F0502020204030204" pitchFamily="34" charset="0"/>
            </a:endParaRPr>
          </a:p>
          <a:p>
            <a:pPr>
              <a:lnSpc>
                <a:spcPct val="90000"/>
              </a:lnSpc>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b="1" dirty="0">
              <a:solidFill>
                <a:schemeClr val="tx1"/>
              </a:solidFill>
              <a:latin typeface="Calibri" panose="020F0502020204030204" pitchFamily="34" charset="0"/>
              <a:cs typeface="Calibri" panose="020F0502020204030204" pitchFamily="34" charset="0"/>
            </a:endParaRPr>
          </a:p>
          <a:p>
            <a:pPr>
              <a:lnSpc>
                <a:spcPct val="9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dirty="0">
                <a:solidFill>
                  <a:schemeClr val="tx1"/>
                </a:solidFill>
                <a:latin typeface="Arial" panose="020B0604020202020204" pitchFamily="34" charset="0"/>
                <a:cs typeface="Arial" panose="020B0604020202020204" pitchFamily="34" charset="0"/>
              </a:rPr>
              <a:t>Children should be reading daily at home. Please listen to them read as often as possible. </a:t>
            </a:r>
          </a:p>
          <a:p>
            <a:pPr>
              <a:lnSpc>
                <a:spcPct val="90000"/>
              </a:lnSpc>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dirty="0">
              <a:solidFill>
                <a:schemeClr val="tx1"/>
              </a:solidFill>
              <a:latin typeface="Arial" panose="020B0604020202020204" pitchFamily="34" charset="0"/>
              <a:cs typeface="Arial" panose="020B0604020202020204" pitchFamily="34" charset="0"/>
            </a:endParaRPr>
          </a:p>
          <a:p>
            <a:pPr>
              <a:lnSpc>
                <a:spcPct val="9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dirty="0">
                <a:solidFill>
                  <a:schemeClr val="tx1"/>
                </a:solidFill>
                <a:latin typeface="Arial" panose="020B0604020202020204" pitchFamily="34" charset="0"/>
                <a:cs typeface="Arial" panose="020B0604020202020204" pitchFamily="34" charset="0"/>
              </a:rPr>
              <a:t>Home Reading logs need to be signed by a parent/carer once a week.</a:t>
            </a:r>
          </a:p>
          <a:p>
            <a:pPr>
              <a:lnSpc>
                <a:spcPct val="90000"/>
              </a:lnSpc>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dirty="0">
              <a:latin typeface="Arial" panose="020B0604020202020204" pitchFamily="34" charset="0"/>
              <a:cs typeface="Arial" panose="020B0604020202020204" pitchFamily="34" charset="0"/>
            </a:endParaRPr>
          </a:p>
          <a:p>
            <a:pPr>
              <a:lnSpc>
                <a:spcPct val="9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dirty="0">
                <a:solidFill>
                  <a:schemeClr val="tx1"/>
                </a:solidFill>
                <a:latin typeface="Arial" panose="020B0604020202020204" pitchFamily="34" charset="0"/>
                <a:cs typeface="Arial" panose="020B0604020202020204" pitchFamily="34" charset="0"/>
              </a:rPr>
              <a:t>It is important to question children whilst reading: </a:t>
            </a:r>
          </a:p>
          <a:p>
            <a:pPr>
              <a:lnSpc>
                <a:spcPct val="9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dirty="0">
                <a:solidFill>
                  <a:srgbClr val="FF0000"/>
                </a:solidFill>
                <a:latin typeface="Arial" panose="020B0604020202020204" pitchFamily="34" charset="0"/>
                <a:cs typeface="Arial" panose="020B0604020202020204" pitchFamily="34" charset="0"/>
              </a:rPr>
              <a:t>           </a:t>
            </a:r>
            <a:r>
              <a:rPr lang="en-GB" sz="2000" dirty="0">
                <a:solidFill>
                  <a:schemeClr val="tx1"/>
                </a:solidFill>
                <a:latin typeface="Arial" panose="020B0604020202020204" pitchFamily="34" charset="0"/>
                <a:cs typeface="Arial" panose="020B0604020202020204" pitchFamily="34" charset="0"/>
              </a:rPr>
              <a:t>What is happening? </a:t>
            </a:r>
          </a:p>
          <a:p>
            <a:pPr>
              <a:lnSpc>
                <a:spcPct val="9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dirty="0">
                <a:solidFill>
                  <a:schemeClr val="tx1"/>
                </a:solidFill>
                <a:latin typeface="Arial" panose="020B0604020202020204" pitchFamily="34" charset="0"/>
                <a:cs typeface="Arial" panose="020B0604020202020204" pitchFamily="34" charset="0"/>
              </a:rPr>
              <a:t>           Why has this happened? </a:t>
            </a:r>
          </a:p>
          <a:p>
            <a:pPr>
              <a:lnSpc>
                <a:spcPct val="9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dirty="0">
                <a:solidFill>
                  <a:schemeClr val="tx1"/>
                </a:solidFill>
                <a:latin typeface="Arial" panose="020B0604020202020204" pitchFamily="34" charset="0"/>
                <a:cs typeface="Arial" panose="020B0604020202020204" pitchFamily="34" charset="0"/>
              </a:rPr>
              <a:t>           What were the key events? </a:t>
            </a:r>
            <a:r>
              <a:rPr lang="en-GB" sz="2000" dirty="0">
                <a:latin typeface="Arial" panose="020B0604020202020204" pitchFamily="34" charset="0"/>
                <a:cs typeface="Arial" panose="020B0604020202020204" pitchFamily="34" charset="0"/>
              </a:rPr>
              <a:t>etc. </a:t>
            </a:r>
          </a:p>
          <a:p>
            <a:pPr>
              <a:lnSpc>
                <a:spcPct val="90000"/>
              </a:lnSpc>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dirty="0">
              <a:latin typeface="Verdana" charset="0"/>
            </a:endParaRPr>
          </a:p>
          <a:p>
            <a:pPr>
              <a:lnSpc>
                <a:spcPct val="90000"/>
              </a:lnSpc>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dirty="0">
              <a:latin typeface="Verdana" charset="0"/>
            </a:endParaRPr>
          </a:p>
          <a:p>
            <a:pPr>
              <a:lnSpc>
                <a:spcPct val="90000"/>
              </a:lnSpc>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dirty="0">
              <a:latin typeface="Verdana" charset="0"/>
            </a:endParaRPr>
          </a:p>
        </p:txBody>
      </p:sp>
      <p:sp>
        <p:nvSpPr>
          <p:cNvPr id="36866" name="Rectangle 1"/>
          <p:cNvSpPr>
            <a:spLocks noGrp="1" noChangeArrowheads="1"/>
          </p:cNvSpPr>
          <p:nvPr>
            <p:ph type="title"/>
          </p:nvPr>
        </p:nvSpPr>
        <p:spPr>
          <a:xfrm>
            <a:off x="2353115" y="372553"/>
            <a:ext cx="7313612" cy="833178"/>
          </a:xfrm>
        </p:spPr>
        <p:txBody>
          <a:bodyPr vert="horz" lIns="90000" tIns="46800" rIns="90000" bIns="46800" rtlCol="0" anchor="t" anchorCtr="1">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Reading</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325" t="5469" r="7325" b="6662"/>
          <a:stretch/>
        </p:blipFill>
        <p:spPr>
          <a:xfrm>
            <a:off x="7910287" y="1478392"/>
            <a:ext cx="3438433" cy="4916303"/>
          </a:xfrm>
          <a:prstGeom prst="rect">
            <a:avLst/>
          </a:prstGeom>
        </p:spPr>
      </p:pic>
    </p:spTree>
    <p:extLst>
      <p:ext uri="{BB962C8B-B14F-4D97-AF65-F5344CB8AC3E}">
        <p14:creationId xmlns:p14="http://schemas.microsoft.com/office/powerpoint/2010/main" val="40652117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idx="1"/>
          </p:nvPr>
        </p:nvSpPr>
        <p:spPr>
          <a:xfrm>
            <a:off x="1202286" y="1205731"/>
            <a:ext cx="5839310" cy="3921716"/>
          </a:xfrm>
        </p:spPr>
        <p:txBody>
          <a:bodyPr vert="horz" wrap="square" lIns="90000" tIns="46800" rIns="90000" bIns="46800" rtlCol="0">
            <a:spAutoFit/>
          </a:bodyPr>
          <a:lstStyle/>
          <a:p>
            <a:pPr>
              <a:lnSpc>
                <a:spcPct val="90000"/>
              </a:lnSpc>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b="1" dirty="0">
              <a:solidFill>
                <a:schemeClr val="tx1"/>
              </a:solidFill>
              <a:latin typeface="Calibri" panose="020F0502020204030204" pitchFamily="34" charset="0"/>
              <a:cs typeface="Calibri" panose="020F0502020204030204" pitchFamily="34" charset="0"/>
            </a:endParaRPr>
          </a:p>
          <a:p>
            <a:pPr>
              <a:lnSpc>
                <a:spcPct val="90000"/>
              </a:lnSpc>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1800" dirty="0">
              <a:solidFill>
                <a:schemeClr val="tx1"/>
              </a:solidFill>
              <a:latin typeface="Arial" panose="020B0604020202020204" pitchFamily="34" charset="0"/>
              <a:cs typeface="Arial" panose="020B0604020202020204" pitchFamily="34" charset="0"/>
            </a:endParaRPr>
          </a:p>
          <a:p>
            <a:pPr>
              <a:lnSpc>
                <a:spcPct val="9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dirty="0">
                <a:solidFill>
                  <a:schemeClr val="tx1"/>
                </a:solidFill>
                <a:latin typeface="Arial" panose="020B0604020202020204" pitchFamily="34" charset="0"/>
                <a:cs typeface="Arial" panose="020B0604020202020204" pitchFamily="34" charset="0"/>
              </a:rPr>
              <a:t>Children should bring their books to school </a:t>
            </a:r>
            <a:r>
              <a:rPr lang="en-GB" sz="2000" u="sng" dirty="0">
                <a:solidFill>
                  <a:schemeClr val="tx1"/>
                </a:solidFill>
                <a:latin typeface="Arial" panose="020B0604020202020204" pitchFamily="34" charset="0"/>
                <a:cs typeface="Arial" panose="020B0604020202020204" pitchFamily="34" charset="0"/>
              </a:rPr>
              <a:t>every day</a:t>
            </a:r>
            <a:r>
              <a:rPr lang="en-GB" sz="2000" dirty="0">
                <a:solidFill>
                  <a:schemeClr val="tx1"/>
                </a:solidFill>
                <a:latin typeface="Arial" panose="020B0604020202020204" pitchFamily="34" charset="0"/>
                <a:cs typeface="Arial" panose="020B0604020202020204" pitchFamily="34" charset="0"/>
              </a:rPr>
              <a:t>.</a:t>
            </a:r>
          </a:p>
          <a:p>
            <a:pPr>
              <a:lnSpc>
                <a:spcPct val="90000"/>
              </a:lnSpc>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dirty="0">
              <a:solidFill>
                <a:schemeClr val="tx1"/>
              </a:solidFill>
              <a:latin typeface="Arial" panose="020B0604020202020204" pitchFamily="34" charset="0"/>
              <a:cs typeface="Arial" panose="020B0604020202020204" pitchFamily="34" charset="0"/>
            </a:endParaRPr>
          </a:p>
          <a:p>
            <a:pPr>
              <a:lnSpc>
                <a:spcPct val="9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dirty="0">
                <a:solidFill>
                  <a:schemeClr val="tx1"/>
                </a:solidFill>
                <a:latin typeface="Arial" panose="020B0604020202020204" pitchFamily="34" charset="0"/>
                <a:cs typeface="Arial" panose="020B0604020202020204" pitchFamily="34" charset="0"/>
              </a:rPr>
              <a:t>Books will be given to children based on their ZPD level. </a:t>
            </a:r>
          </a:p>
          <a:p>
            <a:pPr>
              <a:lnSpc>
                <a:spcPct val="90000"/>
              </a:lnSpc>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dirty="0">
              <a:solidFill>
                <a:schemeClr val="tx1"/>
              </a:solidFill>
              <a:latin typeface="Arial" panose="020B0604020202020204" pitchFamily="34" charset="0"/>
              <a:cs typeface="Arial" panose="020B0604020202020204" pitchFamily="34" charset="0"/>
            </a:endParaRPr>
          </a:p>
          <a:p>
            <a:pPr>
              <a:lnSpc>
                <a:spcPct val="9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dirty="0">
                <a:solidFill>
                  <a:schemeClr val="tx1"/>
                </a:solidFill>
                <a:latin typeface="Arial" panose="020B0604020202020204" pitchFamily="34" charset="0"/>
                <a:cs typeface="Arial" panose="020B0604020202020204" pitchFamily="34" charset="0"/>
              </a:rPr>
              <a:t>Children will take an online quiz about their book each week and are expected to get at least 60%. </a:t>
            </a:r>
            <a:endParaRPr lang="en-GB" sz="2000" dirty="0">
              <a:latin typeface="Arial" panose="020B0604020202020204" pitchFamily="34" charset="0"/>
              <a:cs typeface="Arial" panose="020B0604020202020204" pitchFamily="34" charset="0"/>
            </a:endParaRPr>
          </a:p>
          <a:p>
            <a:pPr>
              <a:lnSpc>
                <a:spcPct val="90000"/>
              </a:lnSpc>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dirty="0">
              <a:latin typeface="Verdana" charset="0"/>
            </a:endParaRPr>
          </a:p>
          <a:p>
            <a:pPr>
              <a:lnSpc>
                <a:spcPct val="90000"/>
              </a:lnSpc>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dirty="0">
              <a:latin typeface="Verdana" charset="0"/>
            </a:endParaRPr>
          </a:p>
          <a:p>
            <a:pPr>
              <a:lnSpc>
                <a:spcPct val="90000"/>
              </a:lnSpc>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dirty="0">
              <a:latin typeface="Verdana" charset="0"/>
            </a:endParaRPr>
          </a:p>
        </p:txBody>
      </p:sp>
      <p:sp>
        <p:nvSpPr>
          <p:cNvPr id="36866" name="Rectangle 1"/>
          <p:cNvSpPr>
            <a:spLocks noGrp="1" noChangeArrowheads="1"/>
          </p:cNvSpPr>
          <p:nvPr>
            <p:ph type="title"/>
          </p:nvPr>
        </p:nvSpPr>
        <p:spPr>
          <a:xfrm>
            <a:off x="2353115" y="372553"/>
            <a:ext cx="7313612" cy="833178"/>
          </a:xfrm>
        </p:spPr>
        <p:txBody>
          <a:bodyPr vert="horz" lIns="90000" tIns="46800" rIns="90000" bIns="46800" rtlCol="0" anchor="t" anchorCtr="1">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Reading</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325" t="5469" r="7325" b="6662"/>
          <a:stretch/>
        </p:blipFill>
        <p:spPr>
          <a:xfrm>
            <a:off x="7696665" y="1478392"/>
            <a:ext cx="3580935" cy="4706372"/>
          </a:xfrm>
          <a:prstGeom prst="rect">
            <a:avLst/>
          </a:prstGeom>
        </p:spPr>
      </p:pic>
    </p:spTree>
    <p:extLst>
      <p:ext uri="{BB962C8B-B14F-4D97-AF65-F5344CB8AC3E}">
        <p14:creationId xmlns:p14="http://schemas.microsoft.com/office/powerpoint/2010/main" val="194430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idx="1"/>
          </p:nvPr>
        </p:nvSpPr>
        <p:spPr>
          <a:xfrm>
            <a:off x="1435229" y="1747962"/>
            <a:ext cx="5588040" cy="3085076"/>
          </a:xfrm>
        </p:spPr>
        <p:txBody>
          <a:bodyPr vert="horz" wrap="square" lIns="90000" tIns="46800" rIns="90000" bIns="46800" rtlCol="0">
            <a:spAutoFit/>
          </a:bodyPr>
          <a:lstStyle/>
          <a:p>
            <a:pPr>
              <a:lnSpc>
                <a:spcPct val="9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dirty="0">
                <a:solidFill>
                  <a:schemeClr val="tx1"/>
                </a:solidFill>
                <a:latin typeface="Arial" panose="020B0604020202020204" pitchFamily="34" charset="0"/>
                <a:cs typeface="Arial" panose="020B0604020202020204" pitchFamily="34" charset="0"/>
              </a:rPr>
              <a:t>Please ensure books are looked after. </a:t>
            </a:r>
          </a:p>
          <a:p>
            <a:pPr>
              <a:lnSpc>
                <a:spcPct val="90000"/>
              </a:lnSpc>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dirty="0">
              <a:solidFill>
                <a:schemeClr val="tx1"/>
              </a:solidFill>
              <a:latin typeface="Arial" panose="020B0604020202020204" pitchFamily="34" charset="0"/>
              <a:cs typeface="Arial" panose="020B0604020202020204" pitchFamily="34" charset="0"/>
            </a:endParaRPr>
          </a:p>
          <a:p>
            <a:pPr>
              <a:lnSpc>
                <a:spcPct val="9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dirty="0">
                <a:solidFill>
                  <a:schemeClr val="tx1"/>
                </a:solidFill>
                <a:latin typeface="Arial" panose="020B0604020202020204" pitchFamily="34" charset="0"/>
                <a:cs typeface="Arial" panose="020B0604020202020204" pitchFamily="34" charset="0"/>
              </a:rPr>
              <a:t>Lost or damaged reading books will result in at least a £5.00 fine (dependent on the cost of the book).</a:t>
            </a:r>
          </a:p>
          <a:p>
            <a:pPr>
              <a:lnSpc>
                <a:spcPct val="90000"/>
              </a:lnSpc>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dirty="0">
              <a:solidFill>
                <a:schemeClr val="tx1"/>
              </a:solidFill>
              <a:latin typeface="Arial" panose="020B0604020202020204" pitchFamily="34" charset="0"/>
              <a:cs typeface="Arial" panose="020B0604020202020204" pitchFamily="34" charset="0"/>
            </a:endParaRPr>
          </a:p>
          <a:p>
            <a:pPr>
              <a:lnSpc>
                <a:spcPct val="9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dirty="0">
                <a:solidFill>
                  <a:schemeClr val="tx1"/>
                </a:solidFill>
                <a:latin typeface="Arial" panose="020B0604020202020204" pitchFamily="34" charset="0"/>
                <a:cs typeface="Arial" panose="020B0604020202020204" pitchFamily="34" charset="0"/>
              </a:rPr>
              <a:t>Lost or damaged Logs will result in a £1.50 fine.</a:t>
            </a:r>
          </a:p>
          <a:p>
            <a:pPr>
              <a:lnSpc>
                <a:spcPct val="9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dirty="0">
                <a:solidFill>
                  <a:schemeClr val="tx1"/>
                </a:solidFill>
                <a:latin typeface="Arial" panose="020B0604020202020204" pitchFamily="34" charset="0"/>
                <a:cs typeface="Arial" panose="020B0604020202020204" pitchFamily="34" charset="0"/>
              </a:rPr>
              <a:t>50p to replace the plastic wallet </a:t>
            </a:r>
          </a:p>
          <a:p>
            <a:pPr>
              <a:lnSpc>
                <a:spcPct val="90000"/>
              </a:lnSpc>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b="1" dirty="0">
              <a:solidFill>
                <a:schemeClr val="tx1"/>
              </a:solidFill>
              <a:latin typeface="Calibri" panose="020F0502020204030204" pitchFamily="34" charset="0"/>
              <a:cs typeface="Calibri" panose="020F0502020204030204" pitchFamily="34" charset="0"/>
            </a:endParaRPr>
          </a:p>
          <a:p>
            <a:pPr>
              <a:lnSpc>
                <a:spcPct val="90000"/>
              </a:lnSpc>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b="1" dirty="0">
              <a:solidFill>
                <a:schemeClr val="tx1"/>
              </a:solidFill>
              <a:latin typeface="Calibri" panose="020F0502020204030204" pitchFamily="34" charset="0"/>
              <a:cs typeface="Calibri" panose="020F0502020204030204" pitchFamily="34" charset="0"/>
            </a:endParaRPr>
          </a:p>
        </p:txBody>
      </p:sp>
      <p:sp>
        <p:nvSpPr>
          <p:cNvPr id="36866" name="Rectangle 1"/>
          <p:cNvSpPr>
            <a:spLocks noGrp="1" noChangeArrowheads="1"/>
          </p:cNvSpPr>
          <p:nvPr>
            <p:ph type="title"/>
          </p:nvPr>
        </p:nvSpPr>
        <p:spPr>
          <a:xfrm>
            <a:off x="2274093" y="281425"/>
            <a:ext cx="7313612" cy="833178"/>
          </a:xfrm>
        </p:spPr>
        <p:txBody>
          <a:bodyPr vert="horz" lIns="90000" tIns="46800" rIns="90000" bIns="46800" rtlCol="0" anchor="t" anchorCtr="1">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Reading</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325" t="5469" r="7325" b="6662"/>
          <a:stretch/>
        </p:blipFill>
        <p:spPr>
          <a:xfrm>
            <a:off x="7688391" y="1369532"/>
            <a:ext cx="3233609" cy="4249886"/>
          </a:xfrm>
          <a:prstGeom prst="rect">
            <a:avLst/>
          </a:prstGeom>
        </p:spPr>
      </p:pic>
    </p:spTree>
    <p:extLst>
      <p:ext uri="{BB962C8B-B14F-4D97-AF65-F5344CB8AC3E}">
        <p14:creationId xmlns:p14="http://schemas.microsoft.com/office/powerpoint/2010/main" val="34575487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03960" y="820875"/>
            <a:ext cx="8686800" cy="3450696"/>
          </a:xfrm>
        </p:spPr>
        <p:txBody>
          <a:bodyPr>
            <a:noAutofit/>
          </a:bodyPr>
          <a:lstStyle/>
          <a:p>
            <a:r>
              <a:rPr lang="en-GB" sz="4000" dirty="0">
                <a:solidFill>
                  <a:schemeClr val="tx1"/>
                </a:solidFill>
                <a:latin typeface="Twinkl Cursive Looped" panose="02000000000000000000" pitchFamily="2" charset="0"/>
                <a:cs typeface="Calibri" panose="020F0502020204030204" pitchFamily="34" charset="0"/>
              </a:rPr>
              <a:t>We are now teaching the children to write in cursive handwriting.  Please encourage them to practise this at home. They will need to demonstrate amazing presentation in the books in order to get a pen licence! </a:t>
            </a:r>
          </a:p>
        </p:txBody>
      </p:sp>
      <p:sp>
        <p:nvSpPr>
          <p:cNvPr id="3" name="Title 2"/>
          <p:cNvSpPr>
            <a:spLocks noGrp="1"/>
          </p:cNvSpPr>
          <p:nvPr>
            <p:ph type="title"/>
          </p:nvPr>
        </p:nvSpPr>
        <p:spPr>
          <a:xfrm>
            <a:off x="3358036" y="221615"/>
            <a:ext cx="6766560" cy="768096"/>
          </a:xfrm>
        </p:spPr>
        <p:txBody>
          <a:bodyPr>
            <a:normAutofit fontScale="90000"/>
          </a:bodyPr>
          <a:lstStyle/>
          <a:p>
            <a:r>
              <a:rPr lang="en-GB" sz="4800" dirty="0">
                <a:effectLst>
                  <a:outerShdw blurRad="38100" dist="38100" dir="2700000" algn="tl">
                    <a:srgbClr val="000000">
                      <a:alpha val="43137"/>
                    </a:srgbClr>
                  </a:outerShdw>
                </a:effectLst>
                <a:latin typeface="Twinkl Cursive Looped" panose="02000000000000000000" pitchFamily="2" charset="0"/>
                <a:cs typeface="Calibri" panose="020F0502020204030204" pitchFamily="34" charset="0"/>
              </a:rPr>
              <a:t>Handwriting</a:t>
            </a:r>
            <a:r>
              <a:rPr lang="en-GB" sz="4800" dirty="0">
                <a:latin typeface="Twinkl Cursive Looped" panose="02000000000000000000" pitchFamily="2" charset="0"/>
                <a:cs typeface="Calibri" panose="020F0502020204030204" pitchFamily="34" charset="0"/>
              </a:rPr>
              <a:t> </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6384" t="14208" r="11212" b="13750"/>
          <a:stretch/>
        </p:blipFill>
        <p:spPr>
          <a:xfrm>
            <a:off x="2189636" y="4475511"/>
            <a:ext cx="3073244" cy="2160874"/>
          </a:xfrm>
          <a:prstGeom prst="rect">
            <a:avLst/>
          </a:prstGeom>
        </p:spPr>
      </p:pic>
      <p:pic>
        <p:nvPicPr>
          <p:cNvPr id="13314" name="Picture 2" descr="See the source image">
            <a:extLst>
              <a:ext uri="{FF2B5EF4-FFF2-40B4-BE49-F238E27FC236}">
                <a16:creationId xmlns:a16="http://schemas.microsoft.com/office/drawing/2014/main" id="{59A8EBC0-1895-8452-569E-4E47B01D3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4714" y="4102735"/>
            <a:ext cx="4514850" cy="253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879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219B-7E3A-7E84-6386-37313F0CFB09}"/>
              </a:ext>
            </a:extLst>
          </p:cNvPr>
          <p:cNvSpPr>
            <a:spLocks noGrp="1"/>
          </p:cNvSpPr>
          <p:nvPr>
            <p:ph type="title"/>
          </p:nvPr>
        </p:nvSpPr>
        <p:spPr>
          <a:xfrm>
            <a:off x="2895600" y="130556"/>
            <a:ext cx="6400800" cy="768096"/>
          </a:xfrm>
        </p:spPr>
        <p:txBody>
          <a:bodyPr/>
          <a:lstStyle/>
          <a:p>
            <a:r>
              <a:rPr lang="en-US" sz="4400" b="1" dirty="0">
                <a:solidFill>
                  <a:schemeClr val="accent6"/>
                </a:solidFill>
                <a:latin typeface="Arial Black" panose="020B0604020202020204" pitchFamily="34" charset="0"/>
                <a:cs typeface="Arial Black" panose="020B0604020202020204" pitchFamily="34" charset="0"/>
              </a:rPr>
              <a:t>mathematics</a:t>
            </a:r>
          </a:p>
        </p:txBody>
      </p:sp>
      <p:pic>
        <p:nvPicPr>
          <p:cNvPr id="2050" name="Picture 2" descr="See the source image">
            <a:extLst>
              <a:ext uri="{FF2B5EF4-FFF2-40B4-BE49-F238E27FC236}">
                <a16:creationId xmlns:a16="http://schemas.microsoft.com/office/drawing/2014/main" id="{4CD1EE36-541A-D1A5-DF84-81B59A30E6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9455150" y="-35298"/>
            <a:ext cx="2381250" cy="23431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3B5D50E-5CC4-E762-5978-68FA5191A763}"/>
              </a:ext>
            </a:extLst>
          </p:cNvPr>
          <p:cNvPicPr>
            <a:picLocks noChangeAspect="1"/>
          </p:cNvPicPr>
          <p:nvPr/>
        </p:nvPicPr>
        <p:blipFill>
          <a:blip r:embed="rId3"/>
          <a:stretch>
            <a:fillRect/>
          </a:stretch>
        </p:blipFill>
        <p:spPr>
          <a:xfrm>
            <a:off x="355600" y="973374"/>
            <a:ext cx="8761398" cy="2035551"/>
          </a:xfrm>
          <a:prstGeom prst="rect">
            <a:avLst/>
          </a:prstGeom>
        </p:spPr>
      </p:pic>
      <p:pic>
        <p:nvPicPr>
          <p:cNvPr id="11" name="Picture 10">
            <a:extLst>
              <a:ext uri="{FF2B5EF4-FFF2-40B4-BE49-F238E27FC236}">
                <a16:creationId xmlns:a16="http://schemas.microsoft.com/office/drawing/2014/main" id="{45485740-303E-E9DA-C2CB-50B9AFDD36DD}"/>
              </a:ext>
            </a:extLst>
          </p:cNvPr>
          <p:cNvPicPr>
            <a:picLocks noChangeAspect="1"/>
          </p:cNvPicPr>
          <p:nvPr/>
        </p:nvPicPr>
        <p:blipFill>
          <a:blip r:embed="rId4"/>
          <a:stretch>
            <a:fillRect/>
          </a:stretch>
        </p:blipFill>
        <p:spPr>
          <a:xfrm>
            <a:off x="314960" y="2751374"/>
            <a:ext cx="9387840" cy="2035551"/>
          </a:xfrm>
          <a:prstGeom prst="rect">
            <a:avLst/>
          </a:prstGeom>
        </p:spPr>
      </p:pic>
      <p:pic>
        <p:nvPicPr>
          <p:cNvPr id="13" name="Picture 12">
            <a:extLst>
              <a:ext uri="{FF2B5EF4-FFF2-40B4-BE49-F238E27FC236}">
                <a16:creationId xmlns:a16="http://schemas.microsoft.com/office/drawing/2014/main" id="{BA756B7D-70E8-45E4-F23B-CA3868C2A99F}"/>
              </a:ext>
            </a:extLst>
          </p:cNvPr>
          <p:cNvPicPr>
            <a:picLocks noChangeAspect="1"/>
          </p:cNvPicPr>
          <p:nvPr/>
        </p:nvPicPr>
        <p:blipFill>
          <a:blip r:embed="rId5"/>
          <a:stretch>
            <a:fillRect/>
          </a:stretch>
        </p:blipFill>
        <p:spPr>
          <a:xfrm>
            <a:off x="314960" y="4417573"/>
            <a:ext cx="10464800" cy="2035551"/>
          </a:xfrm>
          <a:prstGeom prst="rect">
            <a:avLst/>
          </a:prstGeom>
        </p:spPr>
      </p:pic>
    </p:spTree>
    <p:extLst>
      <p:ext uri="{BB962C8B-B14F-4D97-AF65-F5344CB8AC3E}">
        <p14:creationId xmlns:p14="http://schemas.microsoft.com/office/powerpoint/2010/main" val="1148257082"/>
      </p:ext>
    </p:extLst>
  </p:cSld>
  <p:clrMapOvr>
    <a:masterClrMapping/>
  </p:clrMapOvr>
</p:sld>
</file>

<file path=ppt/theme/theme1.xml><?xml version="1.0" encoding="utf-8"?>
<a:theme xmlns:a="http://schemas.openxmlformats.org/drawingml/2006/main" name="Office Theme">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Custom 22">
      <a:majorFont>
        <a:latin typeface="Arial Black"/>
        <a:ea typeface=""/>
        <a:cs typeface=""/>
      </a:majorFont>
      <a:minorFont>
        <a:latin typeface="Sabon Next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metric-Color-Block_Win32_jx_v9.potx" id="{B1D493D9-AF74-4AD6-8F0C-5B1308D7041B}" vid="{1AA99070-5A1F-42D2-9F5B-E7354C9646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162</TotalTime>
  <Words>691</Words>
  <Application>Microsoft Office PowerPoint</Application>
  <PresentationFormat>Widescreen</PresentationFormat>
  <Paragraphs>158</Paragraphs>
  <Slides>23</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HGP明朝E</vt:lpstr>
      <vt:lpstr>Arial</vt:lpstr>
      <vt:lpstr>Arial Black</vt:lpstr>
      <vt:lpstr>Calibri</vt:lpstr>
      <vt:lpstr>NTFPreCursive</vt:lpstr>
      <vt:lpstr>Sabon Next LT</vt:lpstr>
      <vt:lpstr>Symbol</vt:lpstr>
      <vt:lpstr>Times New Roman</vt:lpstr>
      <vt:lpstr>Twinkl Cursive Looped</vt:lpstr>
      <vt:lpstr>Verdana</vt:lpstr>
      <vt:lpstr>Office Theme</vt:lpstr>
      <vt:lpstr>WELCOME TO YEAR 3 </vt:lpstr>
      <vt:lpstr>Introduction</vt:lpstr>
      <vt:lpstr>MEET OUR team</vt:lpstr>
      <vt:lpstr>English</vt:lpstr>
      <vt:lpstr>Reading</vt:lpstr>
      <vt:lpstr>Reading</vt:lpstr>
      <vt:lpstr>Reading</vt:lpstr>
      <vt:lpstr>Handwriting </vt:lpstr>
      <vt:lpstr>mathematics</vt:lpstr>
      <vt:lpstr>PowerPoint Presentation</vt:lpstr>
      <vt:lpstr>science</vt:lpstr>
      <vt:lpstr>History and Geography </vt:lpstr>
      <vt:lpstr>Religious studies</vt:lpstr>
      <vt:lpstr>PowerPoint Presentation</vt:lpstr>
      <vt:lpstr>Art and Design and Technology </vt:lpstr>
      <vt:lpstr>PowerPoint Presentation</vt:lpstr>
      <vt:lpstr>Celebrations Assembly</vt:lpstr>
      <vt:lpstr>Homework</vt:lpstr>
      <vt:lpstr>Reminders</vt:lpstr>
      <vt:lpstr>Reminders</vt:lpstr>
      <vt:lpstr>PowerPoint Presentation</vt:lpstr>
      <vt:lpstr>PowerPoint Presentation</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3</dc:title>
  <dc:subject/>
  <dc:creator>MOONA ALI</dc:creator>
  <cp:lastModifiedBy>Ajay Bhudia</cp:lastModifiedBy>
  <cp:revision>6</cp:revision>
  <dcterms:created xsi:type="dcterms:W3CDTF">2022-10-09T12:38:32Z</dcterms:created>
  <dcterms:modified xsi:type="dcterms:W3CDTF">2022-10-18T08:19:50Z</dcterms:modified>
</cp:coreProperties>
</file>